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6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7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6" r:id="rId2"/>
    <p:sldId id="275" r:id="rId3"/>
    <p:sldId id="257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7" r:id="rId14"/>
    <p:sldId id="288" r:id="rId15"/>
    <p:sldId id="289" r:id="rId16"/>
    <p:sldId id="291" r:id="rId17"/>
    <p:sldId id="292" r:id="rId18"/>
    <p:sldId id="293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E8EA"/>
    <a:srgbClr val="F8D0D4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B7FDA-940A-43D5-B890-D77447D7A59C}" type="doc">
      <dgm:prSet loTypeId="urn:microsoft.com/office/officeart/2005/8/layout/list1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0AD2AC-C9E3-4D3A-B0EB-B91B56AC5DB1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Social media had become quite popular.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B9517D-19F9-49DA-8A0B-C2EF3771DADE}" type="parTrans" cxnId="{7AC26B90-FEA3-4554-BF4E-6D76C82D9DEB}">
      <dgm:prSet/>
      <dgm:spPr/>
      <dgm:t>
        <a:bodyPr/>
        <a:lstStyle/>
        <a:p>
          <a:endParaRPr lang="en-US"/>
        </a:p>
      </dgm:t>
    </dgm:pt>
    <dgm:pt modelId="{EBB1DCE4-2C36-499F-B14A-107C2D7470FB}" type="sibTrans" cxnId="{7AC26B90-FEA3-4554-BF4E-6D76C82D9DEB}">
      <dgm:prSet/>
      <dgm:spPr/>
      <dgm:t>
        <a:bodyPr/>
        <a:lstStyle/>
        <a:p>
          <a:endParaRPr lang="en-US"/>
        </a:p>
      </dgm:t>
    </dgm:pt>
    <dgm:pt modelId="{9F44A01A-D784-46E2-895E-5CF958149D98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People’s job affect their activities on social media.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2ABE3C-8E3C-4489-88C6-80593C431EFC}" type="parTrans" cxnId="{FF5FAA8D-4E9C-4CAF-8189-899B45C4CC13}">
      <dgm:prSet/>
      <dgm:spPr/>
      <dgm:t>
        <a:bodyPr/>
        <a:lstStyle/>
        <a:p>
          <a:endParaRPr lang="en-US"/>
        </a:p>
      </dgm:t>
    </dgm:pt>
    <dgm:pt modelId="{F50E25C6-0519-4D85-BFA0-5CEE4FA10FE4}" type="sibTrans" cxnId="{FF5FAA8D-4E9C-4CAF-8189-899B45C4CC13}">
      <dgm:prSet/>
      <dgm:spPr/>
      <dgm:t>
        <a:bodyPr/>
        <a:lstStyle/>
        <a:p>
          <a:endParaRPr lang="en-US"/>
        </a:p>
      </dgm:t>
    </dgm:pt>
    <dgm:pt modelId="{E948F270-AB82-4857-AB8B-09431E29C37D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Proposing a novel method to predict the </a:t>
          </a: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job title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on </a:t>
          </a: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Twitter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476C83-796C-4B23-A6D3-62309DB58EB4}" type="parTrans" cxnId="{F7A9A6B3-8EB4-40B7-8883-5D745F3BC4CF}">
      <dgm:prSet/>
      <dgm:spPr/>
      <dgm:t>
        <a:bodyPr/>
        <a:lstStyle/>
        <a:p>
          <a:endParaRPr lang="en-US"/>
        </a:p>
      </dgm:t>
    </dgm:pt>
    <dgm:pt modelId="{2194D6B1-F078-445A-A181-5EA1DB285147}" type="sibTrans" cxnId="{F7A9A6B3-8EB4-40B7-8883-5D745F3BC4CF}">
      <dgm:prSet/>
      <dgm:spPr/>
      <dgm:t>
        <a:bodyPr/>
        <a:lstStyle/>
        <a:p>
          <a:endParaRPr lang="en-US"/>
        </a:p>
      </dgm:t>
    </dgm:pt>
    <dgm:pt modelId="{B5F5B329-DD77-4D59-88DA-74874F494561}">
      <dgm:prSet custT="1"/>
      <dgm:spPr/>
      <dgm:t>
        <a:bodyPr/>
        <a:lstStyle/>
        <a:p>
          <a:pPr rtl="0"/>
          <a:r>
            <a:rPr lang="en-US" sz="2000" b="1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Job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is a highly semantic target.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AA6F2F-F794-4D07-9F11-7FAEDC7BFFD4}" type="parTrans" cxnId="{F1BC8C19-D594-4690-BDEE-55C1BC788FD9}">
      <dgm:prSet/>
      <dgm:spPr/>
      <dgm:t>
        <a:bodyPr/>
        <a:lstStyle/>
        <a:p>
          <a:endParaRPr lang="en-US"/>
        </a:p>
      </dgm:t>
    </dgm:pt>
    <dgm:pt modelId="{EF474E61-3A6B-464B-B885-33F799BE088A}" type="sibTrans" cxnId="{F1BC8C19-D594-4690-BDEE-55C1BC788FD9}">
      <dgm:prSet/>
      <dgm:spPr/>
      <dgm:t>
        <a:bodyPr/>
        <a:lstStyle/>
        <a:p>
          <a:endParaRPr lang="en-US"/>
        </a:p>
      </dgm:t>
    </dgm:pt>
    <dgm:pt modelId="{1341EAEB-CEB9-4D93-94A1-CAEE0DF937B5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Create a dataset from scratch.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42F79A-953B-43CD-845B-E554B84463B3}" type="parTrans" cxnId="{7C259F59-D546-4D06-81B4-5FE40D1AADD2}">
      <dgm:prSet/>
      <dgm:spPr/>
      <dgm:t>
        <a:bodyPr/>
        <a:lstStyle/>
        <a:p>
          <a:endParaRPr lang="en-US"/>
        </a:p>
      </dgm:t>
    </dgm:pt>
    <dgm:pt modelId="{7B5C94D0-1953-43A6-8479-F77254014334}" type="sibTrans" cxnId="{7C259F59-D546-4D06-81B4-5FE40D1AADD2}">
      <dgm:prSet/>
      <dgm:spPr/>
      <dgm:t>
        <a:bodyPr/>
        <a:lstStyle/>
        <a:p>
          <a:endParaRPr lang="en-US"/>
        </a:p>
      </dgm:t>
    </dgm:pt>
    <dgm:pt modelId="{AF4A6C45-4C29-4DC8-B446-2D4272E6CBB2}" type="pres">
      <dgm:prSet presAssocID="{AE2B7FDA-940A-43D5-B890-D77447D7A5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2336D5-CFD5-4A2C-BA77-969449BE9E44}" type="pres">
      <dgm:prSet presAssocID="{360AD2AC-C9E3-4D3A-B0EB-B91B56AC5DB1}" presName="parentLin" presStyleCnt="0"/>
      <dgm:spPr/>
    </dgm:pt>
    <dgm:pt modelId="{033D14FA-A3F9-4F87-B947-8CE97C08CB41}" type="pres">
      <dgm:prSet presAssocID="{360AD2AC-C9E3-4D3A-B0EB-B91B56AC5DB1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0A27AA03-DA71-4182-865D-14D772DE55E2}" type="pres">
      <dgm:prSet presAssocID="{360AD2AC-C9E3-4D3A-B0EB-B91B56AC5DB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E965A4-6197-4785-9D51-23542472AF66}" type="pres">
      <dgm:prSet presAssocID="{360AD2AC-C9E3-4D3A-B0EB-B91B56AC5DB1}" presName="negativeSpace" presStyleCnt="0"/>
      <dgm:spPr/>
    </dgm:pt>
    <dgm:pt modelId="{D95049C5-4AC2-4F59-BEE4-7339B3511DF6}" type="pres">
      <dgm:prSet presAssocID="{360AD2AC-C9E3-4D3A-B0EB-B91B56AC5DB1}" presName="childText" presStyleLbl="conFgAcc1" presStyleIdx="0" presStyleCnt="5">
        <dgm:presLayoutVars>
          <dgm:bulletEnabled val="1"/>
        </dgm:presLayoutVars>
      </dgm:prSet>
      <dgm:spPr/>
    </dgm:pt>
    <dgm:pt modelId="{96D445D5-186C-43E5-B9AB-9EB3BAE93A37}" type="pres">
      <dgm:prSet presAssocID="{EBB1DCE4-2C36-499F-B14A-107C2D7470FB}" presName="spaceBetweenRectangles" presStyleCnt="0"/>
      <dgm:spPr/>
    </dgm:pt>
    <dgm:pt modelId="{F8463AC2-87AB-4037-87A3-C5C7F922105E}" type="pres">
      <dgm:prSet presAssocID="{9F44A01A-D784-46E2-895E-5CF958149D98}" presName="parentLin" presStyleCnt="0"/>
      <dgm:spPr/>
    </dgm:pt>
    <dgm:pt modelId="{1F2E688B-E804-4393-B69F-92D1DF2AB5B5}" type="pres">
      <dgm:prSet presAssocID="{9F44A01A-D784-46E2-895E-5CF958149D98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C104FF3-F07C-46FA-9132-ECE468186662}" type="pres">
      <dgm:prSet presAssocID="{9F44A01A-D784-46E2-895E-5CF958149D9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891DA0-E2D2-487F-B94B-CDBA0A52380E}" type="pres">
      <dgm:prSet presAssocID="{9F44A01A-D784-46E2-895E-5CF958149D98}" presName="negativeSpace" presStyleCnt="0"/>
      <dgm:spPr/>
    </dgm:pt>
    <dgm:pt modelId="{763BF8E6-86B9-43BE-8FF6-0283E8370599}" type="pres">
      <dgm:prSet presAssocID="{9F44A01A-D784-46E2-895E-5CF958149D98}" presName="childText" presStyleLbl="conFgAcc1" presStyleIdx="1" presStyleCnt="5">
        <dgm:presLayoutVars>
          <dgm:bulletEnabled val="1"/>
        </dgm:presLayoutVars>
      </dgm:prSet>
      <dgm:spPr/>
    </dgm:pt>
    <dgm:pt modelId="{3ACCCB5E-C867-452B-8635-8066810ADD3B}" type="pres">
      <dgm:prSet presAssocID="{F50E25C6-0519-4D85-BFA0-5CEE4FA10FE4}" presName="spaceBetweenRectangles" presStyleCnt="0"/>
      <dgm:spPr/>
    </dgm:pt>
    <dgm:pt modelId="{DE72F242-4929-4989-89DA-9061297AADAB}" type="pres">
      <dgm:prSet presAssocID="{E948F270-AB82-4857-AB8B-09431E29C37D}" presName="parentLin" presStyleCnt="0"/>
      <dgm:spPr/>
    </dgm:pt>
    <dgm:pt modelId="{F1B45862-898C-416F-99E5-37E1A0CD2C13}" type="pres">
      <dgm:prSet presAssocID="{E948F270-AB82-4857-AB8B-09431E29C37D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908C1638-4F89-4B2E-9409-FF8987640DB1}" type="pres">
      <dgm:prSet presAssocID="{E948F270-AB82-4857-AB8B-09431E29C37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CA122-24F4-436A-8753-294A39D3746E}" type="pres">
      <dgm:prSet presAssocID="{E948F270-AB82-4857-AB8B-09431E29C37D}" presName="negativeSpace" presStyleCnt="0"/>
      <dgm:spPr/>
    </dgm:pt>
    <dgm:pt modelId="{F7AC8A8C-B7C4-4888-A8FF-9A6AA5CA440F}" type="pres">
      <dgm:prSet presAssocID="{E948F270-AB82-4857-AB8B-09431E29C37D}" presName="childText" presStyleLbl="conFgAcc1" presStyleIdx="2" presStyleCnt="5">
        <dgm:presLayoutVars>
          <dgm:bulletEnabled val="1"/>
        </dgm:presLayoutVars>
      </dgm:prSet>
      <dgm:spPr/>
    </dgm:pt>
    <dgm:pt modelId="{84912C07-9599-4DA9-A47B-6CB834B0B738}" type="pres">
      <dgm:prSet presAssocID="{2194D6B1-F078-445A-A181-5EA1DB285147}" presName="spaceBetweenRectangles" presStyleCnt="0"/>
      <dgm:spPr/>
    </dgm:pt>
    <dgm:pt modelId="{AA4E074B-150D-4100-98E9-0CFCB6C8D84A}" type="pres">
      <dgm:prSet presAssocID="{B5F5B329-DD77-4D59-88DA-74874F494561}" presName="parentLin" presStyleCnt="0"/>
      <dgm:spPr/>
    </dgm:pt>
    <dgm:pt modelId="{6861FAED-360B-44DC-A813-877238D3927A}" type="pres">
      <dgm:prSet presAssocID="{B5F5B329-DD77-4D59-88DA-74874F49456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9DD68497-B102-4825-980E-F0EF1A9EEB41}" type="pres">
      <dgm:prSet presAssocID="{B5F5B329-DD77-4D59-88DA-74874F49456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4E05D-A631-4084-A3AD-19484E991A2B}" type="pres">
      <dgm:prSet presAssocID="{B5F5B329-DD77-4D59-88DA-74874F494561}" presName="negativeSpace" presStyleCnt="0"/>
      <dgm:spPr/>
    </dgm:pt>
    <dgm:pt modelId="{DC94D5D8-C55D-4863-936B-7A4389CDBA2F}" type="pres">
      <dgm:prSet presAssocID="{B5F5B329-DD77-4D59-88DA-74874F494561}" presName="childText" presStyleLbl="conFgAcc1" presStyleIdx="3" presStyleCnt="5">
        <dgm:presLayoutVars>
          <dgm:bulletEnabled val="1"/>
        </dgm:presLayoutVars>
      </dgm:prSet>
      <dgm:spPr/>
    </dgm:pt>
    <dgm:pt modelId="{54D4E846-FA8A-4818-B938-01595EDC6599}" type="pres">
      <dgm:prSet presAssocID="{EF474E61-3A6B-464B-B885-33F799BE088A}" presName="spaceBetweenRectangles" presStyleCnt="0"/>
      <dgm:spPr/>
    </dgm:pt>
    <dgm:pt modelId="{B5D66B8A-14EE-461D-99FA-00E51F98D74B}" type="pres">
      <dgm:prSet presAssocID="{1341EAEB-CEB9-4D93-94A1-CAEE0DF937B5}" presName="parentLin" presStyleCnt="0"/>
      <dgm:spPr/>
    </dgm:pt>
    <dgm:pt modelId="{45206A28-E1D2-41E9-988A-11F2D42FF309}" type="pres">
      <dgm:prSet presAssocID="{1341EAEB-CEB9-4D93-94A1-CAEE0DF937B5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A0A9C87D-2EF7-4A6D-8AF9-39B22A900810}" type="pres">
      <dgm:prSet presAssocID="{1341EAEB-CEB9-4D93-94A1-CAEE0DF937B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5C8A50-6440-45F4-A9FC-6CB3F3976520}" type="pres">
      <dgm:prSet presAssocID="{1341EAEB-CEB9-4D93-94A1-CAEE0DF937B5}" presName="negativeSpace" presStyleCnt="0"/>
      <dgm:spPr/>
    </dgm:pt>
    <dgm:pt modelId="{468FE40E-7B1A-491B-A1FE-77B4F1238868}" type="pres">
      <dgm:prSet presAssocID="{1341EAEB-CEB9-4D93-94A1-CAEE0DF937B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870FCA5-4EB0-4FE3-94C7-A5CFFFEE0166}" type="presOf" srcId="{9F44A01A-D784-46E2-895E-5CF958149D98}" destId="{2C104FF3-F07C-46FA-9132-ECE468186662}" srcOrd="1" destOrd="0" presId="urn:microsoft.com/office/officeart/2005/8/layout/list1"/>
    <dgm:cxn modelId="{FF5FAA8D-4E9C-4CAF-8189-899B45C4CC13}" srcId="{AE2B7FDA-940A-43D5-B890-D77447D7A59C}" destId="{9F44A01A-D784-46E2-895E-5CF958149D98}" srcOrd="1" destOrd="0" parTransId="{662ABE3C-8E3C-4489-88C6-80593C431EFC}" sibTransId="{F50E25C6-0519-4D85-BFA0-5CEE4FA10FE4}"/>
    <dgm:cxn modelId="{7C259F59-D546-4D06-81B4-5FE40D1AADD2}" srcId="{AE2B7FDA-940A-43D5-B890-D77447D7A59C}" destId="{1341EAEB-CEB9-4D93-94A1-CAEE0DF937B5}" srcOrd="4" destOrd="0" parTransId="{1B42F79A-953B-43CD-845B-E554B84463B3}" sibTransId="{7B5C94D0-1953-43A6-8479-F77254014334}"/>
    <dgm:cxn modelId="{4B64EB7D-94DA-4AD2-B9FD-AB04B22A09DF}" type="presOf" srcId="{B5F5B329-DD77-4D59-88DA-74874F494561}" destId="{9DD68497-B102-4825-980E-F0EF1A9EEB41}" srcOrd="1" destOrd="0" presId="urn:microsoft.com/office/officeart/2005/8/layout/list1"/>
    <dgm:cxn modelId="{48806172-4612-4A84-AC1B-3C7D9D65C815}" type="presOf" srcId="{360AD2AC-C9E3-4D3A-B0EB-B91B56AC5DB1}" destId="{0A27AA03-DA71-4182-865D-14D772DE55E2}" srcOrd="1" destOrd="0" presId="urn:microsoft.com/office/officeart/2005/8/layout/list1"/>
    <dgm:cxn modelId="{CAE61A4E-C2CC-43E8-93EB-47A2F021F5DE}" type="presOf" srcId="{AE2B7FDA-940A-43D5-B890-D77447D7A59C}" destId="{AF4A6C45-4C29-4DC8-B446-2D4272E6CBB2}" srcOrd="0" destOrd="0" presId="urn:microsoft.com/office/officeart/2005/8/layout/list1"/>
    <dgm:cxn modelId="{D1F3AC65-F33C-4E43-9832-B29C7FF4D670}" type="presOf" srcId="{E948F270-AB82-4857-AB8B-09431E29C37D}" destId="{F1B45862-898C-416F-99E5-37E1A0CD2C13}" srcOrd="0" destOrd="0" presId="urn:microsoft.com/office/officeart/2005/8/layout/list1"/>
    <dgm:cxn modelId="{BA8F8592-3ED9-451D-8A3B-9B53C7FB711E}" type="presOf" srcId="{1341EAEB-CEB9-4D93-94A1-CAEE0DF937B5}" destId="{A0A9C87D-2EF7-4A6D-8AF9-39B22A900810}" srcOrd="1" destOrd="0" presId="urn:microsoft.com/office/officeart/2005/8/layout/list1"/>
    <dgm:cxn modelId="{7AC26B90-FEA3-4554-BF4E-6D76C82D9DEB}" srcId="{AE2B7FDA-940A-43D5-B890-D77447D7A59C}" destId="{360AD2AC-C9E3-4D3A-B0EB-B91B56AC5DB1}" srcOrd="0" destOrd="0" parTransId="{C9B9517D-19F9-49DA-8A0B-C2EF3771DADE}" sibTransId="{EBB1DCE4-2C36-499F-B14A-107C2D7470FB}"/>
    <dgm:cxn modelId="{73B52D3D-2EB3-487C-B71B-81BFF40293D0}" type="presOf" srcId="{9F44A01A-D784-46E2-895E-5CF958149D98}" destId="{1F2E688B-E804-4393-B69F-92D1DF2AB5B5}" srcOrd="0" destOrd="0" presId="urn:microsoft.com/office/officeart/2005/8/layout/list1"/>
    <dgm:cxn modelId="{BBF3C0B2-B139-4E57-867C-0440B5DE53F3}" type="presOf" srcId="{E948F270-AB82-4857-AB8B-09431E29C37D}" destId="{908C1638-4F89-4B2E-9409-FF8987640DB1}" srcOrd="1" destOrd="0" presId="urn:microsoft.com/office/officeart/2005/8/layout/list1"/>
    <dgm:cxn modelId="{B0C404F3-0C34-40B1-A238-609C111421DC}" type="presOf" srcId="{360AD2AC-C9E3-4D3A-B0EB-B91B56AC5DB1}" destId="{033D14FA-A3F9-4F87-B947-8CE97C08CB41}" srcOrd="0" destOrd="0" presId="urn:microsoft.com/office/officeart/2005/8/layout/list1"/>
    <dgm:cxn modelId="{246EF333-CD8D-406F-AED5-3E824AE1BD68}" type="presOf" srcId="{B5F5B329-DD77-4D59-88DA-74874F494561}" destId="{6861FAED-360B-44DC-A813-877238D3927A}" srcOrd="0" destOrd="0" presId="urn:microsoft.com/office/officeart/2005/8/layout/list1"/>
    <dgm:cxn modelId="{F1BC8C19-D594-4690-BDEE-55C1BC788FD9}" srcId="{AE2B7FDA-940A-43D5-B890-D77447D7A59C}" destId="{B5F5B329-DD77-4D59-88DA-74874F494561}" srcOrd="3" destOrd="0" parTransId="{F2AA6F2F-F794-4D07-9F11-7FAEDC7BFFD4}" sibTransId="{EF474E61-3A6B-464B-B885-33F799BE088A}"/>
    <dgm:cxn modelId="{C286F901-2C1F-43AD-9C2D-53135D335DD0}" type="presOf" srcId="{1341EAEB-CEB9-4D93-94A1-CAEE0DF937B5}" destId="{45206A28-E1D2-41E9-988A-11F2D42FF309}" srcOrd="0" destOrd="0" presId="urn:microsoft.com/office/officeart/2005/8/layout/list1"/>
    <dgm:cxn modelId="{F7A9A6B3-8EB4-40B7-8883-5D745F3BC4CF}" srcId="{AE2B7FDA-940A-43D5-B890-D77447D7A59C}" destId="{E948F270-AB82-4857-AB8B-09431E29C37D}" srcOrd="2" destOrd="0" parTransId="{79476C83-796C-4B23-A6D3-62309DB58EB4}" sibTransId="{2194D6B1-F078-445A-A181-5EA1DB285147}"/>
    <dgm:cxn modelId="{5DE83149-3157-4D6C-8BEB-381FC60410E5}" type="presParOf" srcId="{AF4A6C45-4C29-4DC8-B446-2D4272E6CBB2}" destId="{FF2336D5-CFD5-4A2C-BA77-969449BE9E44}" srcOrd="0" destOrd="0" presId="urn:microsoft.com/office/officeart/2005/8/layout/list1"/>
    <dgm:cxn modelId="{A691C28B-8CEC-4102-BE96-F27670A59117}" type="presParOf" srcId="{FF2336D5-CFD5-4A2C-BA77-969449BE9E44}" destId="{033D14FA-A3F9-4F87-B947-8CE97C08CB41}" srcOrd="0" destOrd="0" presId="urn:microsoft.com/office/officeart/2005/8/layout/list1"/>
    <dgm:cxn modelId="{5C0651DB-4A42-4C45-9796-4A1ECB4B0CDF}" type="presParOf" srcId="{FF2336D5-CFD5-4A2C-BA77-969449BE9E44}" destId="{0A27AA03-DA71-4182-865D-14D772DE55E2}" srcOrd="1" destOrd="0" presId="urn:microsoft.com/office/officeart/2005/8/layout/list1"/>
    <dgm:cxn modelId="{9682496A-ABEC-46CC-9243-1B93615B6BA9}" type="presParOf" srcId="{AF4A6C45-4C29-4DC8-B446-2D4272E6CBB2}" destId="{8EE965A4-6197-4785-9D51-23542472AF66}" srcOrd="1" destOrd="0" presId="urn:microsoft.com/office/officeart/2005/8/layout/list1"/>
    <dgm:cxn modelId="{37DCA6A8-DA5E-4AFC-93DA-C59F7675A77A}" type="presParOf" srcId="{AF4A6C45-4C29-4DC8-B446-2D4272E6CBB2}" destId="{D95049C5-4AC2-4F59-BEE4-7339B3511DF6}" srcOrd="2" destOrd="0" presId="urn:microsoft.com/office/officeart/2005/8/layout/list1"/>
    <dgm:cxn modelId="{9196A23D-8116-4C5E-9547-75281F518366}" type="presParOf" srcId="{AF4A6C45-4C29-4DC8-B446-2D4272E6CBB2}" destId="{96D445D5-186C-43E5-B9AB-9EB3BAE93A37}" srcOrd="3" destOrd="0" presId="urn:microsoft.com/office/officeart/2005/8/layout/list1"/>
    <dgm:cxn modelId="{6C2AC88C-D354-4243-9555-C3838E08BD9A}" type="presParOf" srcId="{AF4A6C45-4C29-4DC8-B446-2D4272E6CBB2}" destId="{F8463AC2-87AB-4037-87A3-C5C7F922105E}" srcOrd="4" destOrd="0" presId="urn:microsoft.com/office/officeart/2005/8/layout/list1"/>
    <dgm:cxn modelId="{73CF597A-CACC-461C-BF3D-0D08212D9890}" type="presParOf" srcId="{F8463AC2-87AB-4037-87A3-C5C7F922105E}" destId="{1F2E688B-E804-4393-B69F-92D1DF2AB5B5}" srcOrd="0" destOrd="0" presId="urn:microsoft.com/office/officeart/2005/8/layout/list1"/>
    <dgm:cxn modelId="{63AE7F0D-EF06-44AB-98F6-E66CF031DA2D}" type="presParOf" srcId="{F8463AC2-87AB-4037-87A3-C5C7F922105E}" destId="{2C104FF3-F07C-46FA-9132-ECE468186662}" srcOrd="1" destOrd="0" presId="urn:microsoft.com/office/officeart/2005/8/layout/list1"/>
    <dgm:cxn modelId="{C63059F3-5469-4EE4-B16C-A2D5E11DBD08}" type="presParOf" srcId="{AF4A6C45-4C29-4DC8-B446-2D4272E6CBB2}" destId="{B3891DA0-E2D2-487F-B94B-CDBA0A52380E}" srcOrd="5" destOrd="0" presId="urn:microsoft.com/office/officeart/2005/8/layout/list1"/>
    <dgm:cxn modelId="{D9346F36-FFAC-419D-AD2D-6AAF72EB57F7}" type="presParOf" srcId="{AF4A6C45-4C29-4DC8-B446-2D4272E6CBB2}" destId="{763BF8E6-86B9-43BE-8FF6-0283E8370599}" srcOrd="6" destOrd="0" presId="urn:microsoft.com/office/officeart/2005/8/layout/list1"/>
    <dgm:cxn modelId="{83C0E77E-5267-4C05-8520-803A915EED4B}" type="presParOf" srcId="{AF4A6C45-4C29-4DC8-B446-2D4272E6CBB2}" destId="{3ACCCB5E-C867-452B-8635-8066810ADD3B}" srcOrd="7" destOrd="0" presId="urn:microsoft.com/office/officeart/2005/8/layout/list1"/>
    <dgm:cxn modelId="{DAFEE1E8-3116-48D2-A6D9-1BAA5C4E80CD}" type="presParOf" srcId="{AF4A6C45-4C29-4DC8-B446-2D4272E6CBB2}" destId="{DE72F242-4929-4989-89DA-9061297AADAB}" srcOrd="8" destOrd="0" presId="urn:microsoft.com/office/officeart/2005/8/layout/list1"/>
    <dgm:cxn modelId="{11925E3F-F8A0-49B8-BAC9-26B7E02A52C5}" type="presParOf" srcId="{DE72F242-4929-4989-89DA-9061297AADAB}" destId="{F1B45862-898C-416F-99E5-37E1A0CD2C13}" srcOrd="0" destOrd="0" presId="urn:microsoft.com/office/officeart/2005/8/layout/list1"/>
    <dgm:cxn modelId="{3592D9FF-A5D8-4423-9E2E-43A77A0FF581}" type="presParOf" srcId="{DE72F242-4929-4989-89DA-9061297AADAB}" destId="{908C1638-4F89-4B2E-9409-FF8987640DB1}" srcOrd="1" destOrd="0" presId="urn:microsoft.com/office/officeart/2005/8/layout/list1"/>
    <dgm:cxn modelId="{8A20AFB0-E329-48DD-92F9-526E0B30D96A}" type="presParOf" srcId="{AF4A6C45-4C29-4DC8-B446-2D4272E6CBB2}" destId="{E37CA122-24F4-436A-8753-294A39D3746E}" srcOrd="9" destOrd="0" presId="urn:microsoft.com/office/officeart/2005/8/layout/list1"/>
    <dgm:cxn modelId="{4E65E7A7-B922-46B0-9CF3-E44C0A2F1552}" type="presParOf" srcId="{AF4A6C45-4C29-4DC8-B446-2D4272E6CBB2}" destId="{F7AC8A8C-B7C4-4888-A8FF-9A6AA5CA440F}" srcOrd="10" destOrd="0" presId="urn:microsoft.com/office/officeart/2005/8/layout/list1"/>
    <dgm:cxn modelId="{DABE4C28-98F8-40C3-B637-EBE3ADA7675D}" type="presParOf" srcId="{AF4A6C45-4C29-4DC8-B446-2D4272E6CBB2}" destId="{84912C07-9599-4DA9-A47B-6CB834B0B738}" srcOrd="11" destOrd="0" presId="urn:microsoft.com/office/officeart/2005/8/layout/list1"/>
    <dgm:cxn modelId="{AD61C558-0729-4152-A28F-5DDCF16E433A}" type="presParOf" srcId="{AF4A6C45-4C29-4DC8-B446-2D4272E6CBB2}" destId="{AA4E074B-150D-4100-98E9-0CFCB6C8D84A}" srcOrd="12" destOrd="0" presId="urn:microsoft.com/office/officeart/2005/8/layout/list1"/>
    <dgm:cxn modelId="{C062CCC5-1E0B-4A53-B63C-FD6B465FBCF2}" type="presParOf" srcId="{AA4E074B-150D-4100-98E9-0CFCB6C8D84A}" destId="{6861FAED-360B-44DC-A813-877238D3927A}" srcOrd="0" destOrd="0" presId="urn:microsoft.com/office/officeart/2005/8/layout/list1"/>
    <dgm:cxn modelId="{C5EDF7E0-9469-4317-AC16-2BA5360648FB}" type="presParOf" srcId="{AA4E074B-150D-4100-98E9-0CFCB6C8D84A}" destId="{9DD68497-B102-4825-980E-F0EF1A9EEB41}" srcOrd="1" destOrd="0" presId="urn:microsoft.com/office/officeart/2005/8/layout/list1"/>
    <dgm:cxn modelId="{6B67E87E-4818-4720-A6D6-11C17C3965E0}" type="presParOf" srcId="{AF4A6C45-4C29-4DC8-B446-2D4272E6CBB2}" destId="{8614E05D-A631-4084-A3AD-19484E991A2B}" srcOrd="13" destOrd="0" presId="urn:microsoft.com/office/officeart/2005/8/layout/list1"/>
    <dgm:cxn modelId="{85824AB2-F621-4FD4-BA82-A10AC7A440A4}" type="presParOf" srcId="{AF4A6C45-4C29-4DC8-B446-2D4272E6CBB2}" destId="{DC94D5D8-C55D-4863-936B-7A4389CDBA2F}" srcOrd="14" destOrd="0" presId="urn:microsoft.com/office/officeart/2005/8/layout/list1"/>
    <dgm:cxn modelId="{AB25AE1C-CAA1-4BD2-B7C0-B70B50D98B9B}" type="presParOf" srcId="{AF4A6C45-4C29-4DC8-B446-2D4272E6CBB2}" destId="{54D4E846-FA8A-4818-B938-01595EDC6599}" srcOrd="15" destOrd="0" presId="urn:microsoft.com/office/officeart/2005/8/layout/list1"/>
    <dgm:cxn modelId="{86E73CE4-45A4-444D-A486-E1B760715AA5}" type="presParOf" srcId="{AF4A6C45-4C29-4DC8-B446-2D4272E6CBB2}" destId="{B5D66B8A-14EE-461D-99FA-00E51F98D74B}" srcOrd="16" destOrd="0" presId="urn:microsoft.com/office/officeart/2005/8/layout/list1"/>
    <dgm:cxn modelId="{CAC27CCF-E6A4-44E3-889E-CAA8E61425DE}" type="presParOf" srcId="{B5D66B8A-14EE-461D-99FA-00E51F98D74B}" destId="{45206A28-E1D2-41E9-988A-11F2D42FF309}" srcOrd="0" destOrd="0" presId="urn:microsoft.com/office/officeart/2005/8/layout/list1"/>
    <dgm:cxn modelId="{9C1AD59D-4AE9-4A41-B304-5926E01F04E3}" type="presParOf" srcId="{B5D66B8A-14EE-461D-99FA-00E51F98D74B}" destId="{A0A9C87D-2EF7-4A6D-8AF9-39B22A900810}" srcOrd="1" destOrd="0" presId="urn:microsoft.com/office/officeart/2005/8/layout/list1"/>
    <dgm:cxn modelId="{6663E0D6-C8B9-47B7-A894-87BACD0A55D7}" type="presParOf" srcId="{AF4A6C45-4C29-4DC8-B446-2D4272E6CBB2}" destId="{005C8A50-6440-45F4-A9FC-6CB3F3976520}" srcOrd="17" destOrd="0" presId="urn:microsoft.com/office/officeart/2005/8/layout/list1"/>
    <dgm:cxn modelId="{3356971B-EAF9-44E1-81BF-3740A6537ECB}" type="presParOf" srcId="{AF4A6C45-4C29-4DC8-B446-2D4272E6CBB2}" destId="{468FE40E-7B1A-491B-A1FE-77B4F123886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1B929FA-8565-4AA7-AF08-53F40F94F94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416E21-023E-473F-8C0C-2C68070E2BAD}">
      <dgm:prSet custT="1"/>
      <dgm:spPr/>
      <dgm:t>
        <a:bodyPr/>
        <a:lstStyle/>
        <a:p>
          <a:pPr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Find the closest meanings: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0FF93A-F221-4D64-A60B-AFAF34E96F81}" type="parTrans" cxnId="{AC4D8FEA-64A3-49C1-AFB2-C9894D335FFD}">
      <dgm:prSet/>
      <dgm:spPr/>
      <dgm:t>
        <a:bodyPr/>
        <a:lstStyle/>
        <a:p>
          <a:endParaRPr lang="en-US"/>
        </a:p>
      </dgm:t>
    </dgm:pt>
    <dgm:pt modelId="{079EEE4F-5F3E-460A-B94B-FF25B5F80A62}" type="sibTrans" cxnId="{AC4D8FEA-64A3-49C1-AFB2-C9894D335FFD}">
      <dgm:prSet/>
      <dgm:spPr/>
      <dgm:t>
        <a:bodyPr/>
        <a:lstStyle/>
        <a:p>
          <a:endParaRPr lang="en-US"/>
        </a:p>
      </dgm:t>
    </dgm:pt>
    <dgm:pt modelId="{A5D15FE9-0C55-4E33-B8AF-CA12505337FB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Ranking the first n words by closeness to a word.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E63313-3BEA-4C64-8B83-95E18D379A82}" type="parTrans" cxnId="{2A2BE80A-B8AA-467E-AAC6-5999CAA01998}">
      <dgm:prSet/>
      <dgm:spPr/>
      <dgm:t>
        <a:bodyPr/>
        <a:lstStyle/>
        <a:p>
          <a:endParaRPr lang="en-US"/>
        </a:p>
      </dgm:t>
    </dgm:pt>
    <dgm:pt modelId="{E10B1173-D7CE-47CB-B854-92B6B870806D}" type="sibTrans" cxnId="{2A2BE80A-B8AA-467E-AAC6-5999CAA01998}">
      <dgm:prSet/>
      <dgm:spPr/>
      <dgm:t>
        <a:bodyPr/>
        <a:lstStyle/>
        <a:p>
          <a:endParaRPr lang="en-US"/>
        </a:p>
      </dgm:t>
    </dgm:pt>
    <dgm:pt modelId="{249333D0-8022-4D96-B239-E3BAFC860603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Using the combination of math operations compatible with vectors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E70391-B609-49D4-9DA8-F511E90158A1}" type="parTrans" cxnId="{24128554-56B2-4ED2-843B-E1550469218E}">
      <dgm:prSet/>
      <dgm:spPr/>
      <dgm:t>
        <a:bodyPr/>
        <a:lstStyle/>
        <a:p>
          <a:endParaRPr lang="en-US"/>
        </a:p>
      </dgm:t>
    </dgm:pt>
    <dgm:pt modelId="{DD8C8C27-DA20-470F-A777-075461B4C64C}" type="sibTrans" cxnId="{24128554-56B2-4ED2-843B-E1550469218E}">
      <dgm:prSet/>
      <dgm:spPr/>
      <dgm:t>
        <a:bodyPr/>
        <a:lstStyle/>
        <a:p>
          <a:endParaRPr lang="en-US"/>
        </a:p>
      </dgm:t>
    </dgm:pt>
    <dgm:pt modelId="{05737286-983A-417B-B6EA-C1493B835197}">
      <dgm:prSet custT="1"/>
      <dgm:spPr/>
      <dgm:t>
        <a:bodyPr/>
        <a:lstStyle/>
        <a:p>
          <a:pPr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Example: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908953-C0F5-48AB-96EF-18455C9910BC}" type="parTrans" cxnId="{A8DA8B41-BBD4-4990-9739-316FA6380875}">
      <dgm:prSet/>
      <dgm:spPr/>
      <dgm:t>
        <a:bodyPr/>
        <a:lstStyle/>
        <a:p>
          <a:endParaRPr lang="en-US"/>
        </a:p>
      </dgm:t>
    </dgm:pt>
    <dgm:pt modelId="{E57D5328-FEA8-4CF8-83B8-D5879C524390}" type="sibTrans" cxnId="{A8DA8B41-BBD4-4990-9739-316FA6380875}">
      <dgm:prSet/>
      <dgm:spPr/>
      <dgm:t>
        <a:bodyPr/>
        <a:lstStyle/>
        <a:p>
          <a:endParaRPr lang="en-US"/>
        </a:p>
      </dgm:t>
    </dgm:pt>
    <dgm:pt modelId="{496A6E7A-973D-4C09-AF27-B05E48A61C3C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User’s first two jobs are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”video game programmer” 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”designer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.”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229CCC-8ACF-4E02-BD09-62EC9962830C}" type="parTrans" cxnId="{87CE15ED-9EE0-47D0-BB46-D453AD0C581E}">
      <dgm:prSet/>
      <dgm:spPr/>
      <dgm:t>
        <a:bodyPr/>
        <a:lstStyle/>
        <a:p>
          <a:endParaRPr lang="en-US"/>
        </a:p>
      </dgm:t>
    </dgm:pt>
    <dgm:pt modelId="{0B2985E3-0661-4CFD-A29A-ABE590AF3BBF}" type="sibTrans" cxnId="{87CE15ED-9EE0-47D0-BB46-D453AD0C581E}">
      <dgm:prSet/>
      <dgm:spPr/>
      <dgm:t>
        <a:bodyPr/>
        <a:lstStyle/>
        <a:p>
          <a:endParaRPr lang="en-US"/>
        </a:p>
      </dgm:t>
    </dgm:pt>
    <dgm:pt modelId="{BF587B68-CAA1-4B44-999F-2E8ED2717E56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”video game programmer” : ”video+ game+ programmer” in the new vector representation.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AAA5FD-B600-4E2A-A84F-DC5E87962DB6}" type="parTrans" cxnId="{98194FBA-8D54-4D7F-92F0-1FF816E5CDFC}">
      <dgm:prSet/>
      <dgm:spPr/>
      <dgm:t>
        <a:bodyPr/>
        <a:lstStyle/>
        <a:p>
          <a:endParaRPr lang="en-US"/>
        </a:p>
      </dgm:t>
    </dgm:pt>
    <dgm:pt modelId="{BBC4AE7A-A573-4527-BF40-5C5105C16C33}" type="sibTrans" cxnId="{98194FBA-8D54-4D7F-92F0-1FF816E5CDFC}">
      <dgm:prSet/>
      <dgm:spPr/>
      <dgm:t>
        <a:bodyPr/>
        <a:lstStyle/>
        <a:p>
          <a:endParaRPr lang="en-US"/>
        </a:p>
      </dgm:t>
    </dgm:pt>
    <dgm:pt modelId="{6B199B9B-68C7-4EAE-BA76-A17963351AE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word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”game” 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will be the closest equivalent word.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9A9F3B-13F2-4624-A640-2AD0B3DB00C1}" type="parTrans" cxnId="{BFD81D27-1617-44F3-8937-E1B34E81DAAE}">
      <dgm:prSet/>
      <dgm:spPr/>
      <dgm:t>
        <a:bodyPr/>
        <a:lstStyle/>
        <a:p>
          <a:endParaRPr lang="en-US"/>
        </a:p>
      </dgm:t>
    </dgm:pt>
    <dgm:pt modelId="{E795F175-88CC-457B-AD1D-FA9B327361F1}" type="sibTrans" cxnId="{BFD81D27-1617-44F3-8937-E1B34E81DAAE}">
      <dgm:prSet/>
      <dgm:spPr/>
      <dgm:t>
        <a:bodyPr/>
        <a:lstStyle/>
        <a:p>
          <a:endParaRPr lang="en-US"/>
        </a:p>
      </dgm:t>
    </dgm:pt>
    <dgm:pt modelId="{FEEDC51C-0E68-476A-8A63-4A1CB13738BC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“Television host,” “Television producer,” and “broadcast journalist” will convert to “Television”.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959EE7-1DDC-4333-8417-C0478BE29057}" type="parTrans" cxnId="{05F8CFD4-30BF-4587-B48E-EA2C0D10673B}">
      <dgm:prSet/>
      <dgm:spPr/>
      <dgm:t>
        <a:bodyPr/>
        <a:lstStyle/>
        <a:p>
          <a:endParaRPr lang="en-US"/>
        </a:p>
      </dgm:t>
    </dgm:pt>
    <dgm:pt modelId="{1F04E5C5-1488-47DB-8215-4D5535936654}" type="sibTrans" cxnId="{05F8CFD4-30BF-4587-B48E-EA2C0D10673B}">
      <dgm:prSet/>
      <dgm:spPr/>
      <dgm:t>
        <a:bodyPr/>
        <a:lstStyle/>
        <a:p>
          <a:endParaRPr lang="en-US"/>
        </a:p>
      </dgm:t>
    </dgm:pt>
    <dgm:pt modelId="{483ADBCA-FEC2-4DA1-A512-699A53FF5CFE}" type="pres">
      <dgm:prSet presAssocID="{61B929FA-8565-4AA7-AF08-53F40F94F9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A2B8A3-57F9-49BA-B0DC-7785E6D4BD10}" type="pres">
      <dgm:prSet presAssocID="{F5416E21-023E-473F-8C0C-2C68070E2BAD}" presName="hierRoot1" presStyleCnt="0">
        <dgm:presLayoutVars>
          <dgm:hierBranch val="init"/>
        </dgm:presLayoutVars>
      </dgm:prSet>
      <dgm:spPr/>
    </dgm:pt>
    <dgm:pt modelId="{60A71098-2305-4934-B234-8588D03B4EF2}" type="pres">
      <dgm:prSet presAssocID="{F5416E21-023E-473F-8C0C-2C68070E2BAD}" presName="rootComposite1" presStyleCnt="0"/>
      <dgm:spPr/>
    </dgm:pt>
    <dgm:pt modelId="{B14D6096-6931-4245-82DF-357130CCB76E}" type="pres">
      <dgm:prSet presAssocID="{F5416E21-023E-473F-8C0C-2C68070E2BAD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0F3ADA-1251-4B0C-8893-5ED1A1AE305F}" type="pres">
      <dgm:prSet presAssocID="{F5416E21-023E-473F-8C0C-2C68070E2BA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370FEB9-4D11-40A5-BAAC-D2FE4BF8FD65}" type="pres">
      <dgm:prSet presAssocID="{F5416E21-023E-473F-8C0C-2C68070E2BAD}" presName="hierChild2" presStyleCnt="0"/>
      <dgm:spPr/>
    </dgm:pt>
    <dgm:pt modelId="{0ABB1E6E-D9EE-4609-9F4F-2DC3CA61D22C}" type="pres">
      <dgm:prSet presAssocID="{00E63313-3BEA-4C64-8B83-95E18D379A82}" presName="Name64" presStyleLbl="parChTrans1D2" presStyleIdx="0" presStyleCnt="4"/>
      <dgm:spPr/>
      <dgm:t>
        <a:bodyPr/>
        <a:lstStyle/>
        <a:p>
          <a:endParaRPr lang="en-US"/>
        </a:p>
      </dgm:t>
    </dgm:pt>
    <dgm:pt modelId="{A2D27480-8A98-4F58-97E0-1B161A485C14}" type="pres">
      <dgm:prSet presAssocID="{A5D15FE9-0C55-4E33-B8AF-CA12505337FB}" presName="hierRoot2" presStyleCnt="0">
        <dgm:presLayoutVars>
          <dgm:hierBranch val="init"/>
        </dgm:presLayoutVars>
      </dgm:prSet>
      <dgm:spPr/>
    </dgm:pt>
    <dgm:pt modelId="{38143D39-5F46-401C-A8C9-DD37E83A6270}" type="pres">
      <dgm:prSet presAssocID="{A5D15FE9-0C55-4E33-B8AF-CA12505337FB}" presName="rootComposite" presStyleCnt="0"/>
      <dgm:spPr/>
    </dgm:pt>
    <dgm:pt modelId="{50A3B63F-9ABA-405B-83A9-E45B312AE9D5}" type="pres">
      <dgm:prSet presAssocID="{A5D15FE9-0C55-4E33-B8AF-CA12505337FB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92F27B-A0F0-4C39-9BB2-EC4D553017F3}" type="pres">
      <dgm:prSet presAssocID="{A5D15FE9-0C55-4E33-B8AF-CA12505337FB}" presName="rootConnector" presStyleLbl="node2" presStyleIdx="0" presStyleCnt="4"/>
      <dgm:spPr/>
      <dgm:t>
        <a:bodyPr/>
        <a:lstStyle/>
        <a:p>
          <a:endParaRPr lang="en-US"/>
        </a:p>
      </dgm:t>
    </dgm:pt>
    <dgm:pt modelId="{9B1599BB-39A3-4729-83A0-98005816AC14}" type="pres">
      <dgm:prSet presAssocID="{A5D15FE9-0C55-4E33-B8AF-CA12505337FB}" presName="hierChild4" presStyleCnt="0"/>
      <dgm:spPr/>
    </dgm:pt>
    <dgm:pt modelId="{B44EB07F-A06B-4C54-9CC1-036F18E2EAF4}" type="pres">
      <dgm:prSet presAssocID="{A5D15FE9-0C55-4E33-B8AF-CA12505337FB}" presName="hierChild5" presStyleCnt="0"/>
      <dgm:spPr/>
    </dgm:pt>
    <dgm:pt modelId="{229062A3-9916-43AE-B770-1273587BA998}" type="pres">
      <dgm:prSet presAssocID="{89E70391-B609-49D4-9DA8-F511E90158A1}" presName="Name64" presStyleLbl="parChTrans1D2" presStyleIdx="1" presStyleCnt="4"/>
      <dgm:spPr/>
      <dgm:t>
        <a:bodyPr/>
        <a:lstStyle/>
        <a:p>
          <a:endParaRPr lang="en-US"/>
        </a:p>
      </dgm:t>
    </dgm:pt>
    <dgm:pt modelId="{924A33B6-523C-451C-A601-D41EB2AF6401}" type="pres">
      <dgm:prSet presAssocID="{249333D0-8022-4D96-B239-E3BAFC860603}" presName="hierRoot2" presStyleCnt="0">
        <dgm:presLayoutVars>
          <dgm:hierBranch val="init"/>
        </dgm:presLayoutVars>
      </dgm:prSet>
      <dgm:spPr/>
    </dgm:pt>
    <dgm:pt modelId="{57A51673-DB47-4F7C-AAAD-7F98100FEF2C}" type="pres">
      <dgm:prSet presAssocID="{249333D0-8022-4D96-B239-E3BAFC860603}" presName="rootComposite" presStyleCnt="0"/>
      <dgm:spPr/>
    </dgm:pt>
    <dgm:pt modelId="{260017F0-6988-402A-8CBB-CBE0AE1D7086}" type="pres">
      <dgm:prSet presAssocID="{249333D0-8022-4D96-B239-E3BAFC86060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0B7B61-3C33-45F9-861D-D3D09B87E3FC}" type="pres">
      <dgm:prSet presAssocID="{249333D0-8022-4D96-B239-E3BAFC860603}" presName="rootConnector" presStyleLbl="node2" presStyleIdx="1" presStyleCnt="4"/>
      <dgm:spPr/>
      <dgm:t>
        <a:bodyPr/>
        <a:lstStyle/>
        <a:p>
          <a:endParaRPr lang="en-US"/>
        </a:p>
      </dgm:t>
    </dgm:pt>
    <dgm:pt modelId="{B3C6C53D-D588-49D4-BCDE-E8478EED6DFC}" type="pres">
      <dgm:prSet presAssocID="{249333D0-8022-4D96-B239-E3BAFC860603}" presName="hierChild4" presStyleCnt="0"/>
      <dgm:spPr/>
    </dgm:pt>
    <dgm:pt modelId="{B051D8DE-C9A2-43ED-BA55-8AB34680D740}" type="pres">
      <dgm:prSet presAssocID="{249333D0-8022-4D96-B239-E3BAFC860603}" presName="hierChild5" presStyleCnt="0"/>
      <dgm:spPr/>
    </dgm:pt>
    <dgm:pt modelId="{3FFF289B-BA5A-4BF7-AF71-8E11630FDD5C}" type="pres">
      <dgm:prSet presAssocID="{F5416E21-023E-473F-8C0C-2C68070E2BAD}" presName="hierChild3" presStyleCnt="0"/>
      <dgm:spPr/>
    </dgm:pt>
    <dgm:pt modelId="{FA9861C8-ACE4-45A6-9D51-ABFE1D432E51}" type="pres">
      <dgm:prSet presAssocID="{05737286-983A-417B-B6EA-C1493B835197}" presName="hierRoot1" presStyleCnt="0">
        <dgm:presLayoutVars>
          <dgm:hierBranch val="init"/>
        </dgm:presLayoutVars>
      </dgm:prSet>
      <dgm:spPr/>
    </dgm:pt>
    <dgm:pt modelId="{371117E4-6879-4531-9B69-9D675C912B62}" type="pres">
      <dgm:prSet presAssocID="{05737286-983A-417B-B6EA-C1493B835197}" presName="rootComposite1" presStyleCnt="0"/>
      <dgm:spPr/>
    </dgm:pt>
    <dgm:pt modelId="{D042C869-E702-4B26-A47D-EA9F8BA3C81D}" type="pres">
      <dgm:prSet presAssocID="{05737286-983A-417B-B6EA-C1493B835197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88F073-6D37-4416-8636-2C832784CA78}" type="pres">
      <dgm:prSet presAssocID="{05737286-983A-417B-B6EA-C1493B83519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609BBC-45BE-4DE1-83E6-12E4959BD45C}" type="pres">
      <dgm:prSet presAssocID="{05737286-983A-417B-B6EA-C1493B835197}" presName="hierChild2" presStyleCnt="0"/>
      <dgm:spPr/>
    </dgm:pt>
    <dgm:pt modelId="{BB5467CA-E482-408B-8CAA-8BB1A6ED773C}" type="pres">
      <dgm:prSet presAssocID="{39229CCC-8ACF-4E02-BD09-62EC9962830C}" presName="Name64" presStyleLbl="parChTrans1D2" presStyleIdx="2" presStyleCnt="4"/>
      <dgm:spPr/>
      <dgm:t>
        <a:bodyPr/>
        <a:lstStyle/>
        <a:p>
          <a:endParaRPr lang="en-US"/>
        </a:p>
      </dgm:t>
    </dgm:pt>
    <dgm:pt modelId="{79D8616A-FD99-456F-A3EE-39CAD5FDE359}" type="pres">
      <dgm:prSet presAssocID="{496A6E7A-973D-4C09-AF27-B05E48A61C3C}" presName="hierRoot2" presStyleCnt="0">
        <dgm:presLayoutVars>
          <dgm:hierBranch val="init"/>
        </dgm:presLayoutVars>
      </dgm:prSet>
      <dgm:spPr/>
    </dgm:pt>
    <dgm:pt modelId="{6006B792-DFD1-42F2-884C-EF84181D5AE7}" type="pres">
      <dgm:prSet presAssocID="{496A6E7A-973D-4C09-AF27-B05E48A61C3C}" presName="rootComposite" presStyleCnt="0"/>
      <dgm:spPr/>
    </dgm:pt>
    <dgm:pt modelId="{70232312-3FA5-40C4-A714-1FB180FA8CDD}" type="pres">
      <dgm:prSet presAssocID="{496A6E7A-973D-4C09-AF27-B05E48A61C3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441B39-2DF6-41BE-AFBD-36C5DFC2B694}" type="pres">
      <dgm:prSet presAssocID="{496A6E7A-973D-4C09-AF27-B05E48A61C3C}" presName="rootConnector" presStyleLbl="node2" presStyleIdx="2" presStyleCnt="4"/>
      <dgm:spPr/>
      <dgm:t>
        <a:bodyPr/>
        <a:lstStyle/>
        <a:p>
          <a:endParaRPr lang="en-US"/>
        </a:p>
      </dgm:t>
    </dgm:pt>
    <dgm:pt modelId="{1A421E0E-EC83-44AB-B1C3-3905874D9EBA}" type="pres">
      <dgm:prSet presAssocID="{496A6E7A-973D-4C09-AF27-B05E48A61C3C}" presName="hierChild4" presStyleCnt="0"/>
      <dgm:spPr/>
    </dgm:pt>
    <dgm:pt modelId="{70700EE3-08D7-4194-9416-2C3C9437F401}" type="pres">
      <dgm:prSet presAssocID="{49AAA5FD-B600-4E2A-A84F-DC5E87962DB6}" presName="Name64" presStyleLbl="parChTrans1D3" presStyleIdx="0" presStyleCnt="2"/>
      <dgm:spPr/>
      <dgm:t>
        <a:bodyPr/>
        <a:lstStyle/>
        <a:p>
          <a:endParaRPr lang="en-US"/>
        </a:p>
      </dgm:t>
    </dgm:pt>
    <dgm:pt modelId="{F3EC4145-44BE-4ACC-8DDB-29413A9B5598}" type="pres">
      <dgm:prSet presAssocID="{BF587B68-CAA1-4B44-999F-2E8ED2717E56}" presName="hierRoot2" presStyleCnt="0">
        <dgm:presLayoutVars>
          <dgm:hierBranch val="init"/>
        </dgm:presLayoutVars>
      </dgm:prSet>
      <dgm:spPr/>
    </dgm:pt>
    <dgm:pt modelId="{6EA6D063-48E3-47C2-A31A-92DD77AF048C}" type="pres">
      <dgm:prSet presAssocID="{BF587B68-CAA1-4B44-999F-2E8ED2717E56}" presName="rootComposite" presStyleCnt="0"/>
      <dgm:spPr/>
    </dgm:pt>
    <dgm:pt modelId="{CCBC94AF-DF4E-4602-BA1F-D7050E1899D6}" type="pres">
      <dgm:prSet presAssocID="{BF587B68-CAA1-4B44-999F-2E8ED2717E56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F0FDE0-321E-4B3D-AD57-ED4FFF97DDFD}" type="pres">
      <dgm:prSet presAssocID="{BF587B68-CAA1-4B44-999F-2E8ED2717E56}" presName="rootConnector" presStyleLbl="node3" presStyleIdx="0" presStyleCnt="2"/>
      <dgm:spPr/>
      <dgm:t>
        <a:bodyPr/>
        <a:lstStyle/>
        <a:p>
          <a:endParaRPr lang="en-US"/>
        </a:p>
      </dgm:t>
    </dgm:pt>
    <dgm:pt modelId="{0895BECE-313E-4730-9366-E55EAA973858}" type="pres">
      <dgm:prSet presAssocID="{BF587B68-CAA1-4B44-999F-2E8ED2717E56}" presName="hierChild4" presStyleCnt="0"/>
      <dgm:spPr/>
    </dgm:pt>
    <dgm:pt modelId="{9034DBAC-F530-487B-ABEB-8B9991C7CB9F}" type="pres">
      <dgm:prSet presAssocID="{BF587B68-CAA1-4B44-999F-2E8ED2717E56}" presName="hierChild5" presStyleCnt="0"/>
      <dgm:spPr/>
    </dgm:pt>
    <dgm:pt modelId="{A81F4676-3FD9-47BC-84CE-39CC73028032}" type="pres">
      <dgm:prSet presAssocID="{239A9F3B-13F2-4624-A640-2AD0B3DB00C1}" presName="Name64" presStyleLbl="parChTrans1D3" presStyleIdx="1" presStyleCnt="2"/>
      <dgm:spPr/>
      <dgm:t>
        <a:bodyPr/>
        <a:lstStyle/>
        <a:p>
          <a:endParaRPr lang="en-US"/>
        </a:p>
      </dgm:t>
    </dgm:pt>
    <dgm:pt modelId="{4FAB5BEC-87FE-4154-9A5A-44FEA7538439}" type="pres">
      <dgm:prSet presAssocID="{6B199B9B-68C7-4EAE-BA76-A17963351AE8}" presName="hierRoot2" presStyleCnt="0">
        <dgm:presLayoutVars>
          <dgm:hierBranch val="init"/>
        </dgm:presLayoutVars>
      </dgm:prSet>
      <dgm:spPr/>
    </dgm:pt>
    <dgm:pt modelId="{9E309BAB-2149-4F0F-8A0A-347FF7975BE0}" type="pres">
      <dgm:prSet presAssocID="{6B199B9B-68C7-4EAE-BA76-A17963351AE8}" presName="rootComposite" presStyleCnt="0"/>
      <dgm:spPr/>
    </dgm:pt>
    <dgm:pt modelId="{D69EB1E1-034B-4F44-BD74-22E56A219B3B}" type="pres">
      <dgm:prSet presAssocID="{6B199B9B-68C7-4EAE-BA76-A17963351AE8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1F20F0-8FF9-42D8-BC2B-90C5E80D09EB}" type="pres">
      <dgm:prSet presAssocID="{6B199B9B-68C7-4EAE-BA76-A17963351AE8}" presName="rootConnector" presStyleLbl="node3" presStyleIdx="1" presStyleCnt="2"/>
      <dgm:spPr/>
      <dgm:t>
        <a:bodyPr/>
        <a:lstStyle/>
        <a:p>
          <a:endParaRPr lang="en-US"/>
        </a:p>
      </dgm:t>
    </dgm:pt>
    <dgm:pt modelId="{6D99F477-7E33-4EC0-B621-FD14A5696B83}" type="pres">
      <dgm:prSet presAssocID="{6B199B9B-68C7-4EAE-BA76-A17963351AE8}" presName="hierChild4" presStyleCnt="0"/>
      <dgm:spPr/>
    </dgm:pt>
    <dgm:pt modelId="{E3F346D6-CC0D-4C8C-B974-2F2460879B86}" type="pres">
      <dgm:prSet presAssocID="{6B199B9B-68C7-4EAE-BA76-A17963351AE8}" presName="hierChild5" presStyleCnt="0"/>
      <dgm:spPr/>
    </dgm:pt>
    <dgm:pt modelId="{1C5EE181-A5F4-43CA-93C5-609F84D23129}" type="pres">
      <dgm:prSet presAssocID="{496A6E7A-973D-4C09-AF27-B05E48A61C3C}" presName="hierChild5" presStyleCnt="0"/>
      <dgm:spPr/>
    </dgm:pt>
    <dgm:pt modelId="{FE983CE0-F059-4298-8DC5-CDBE7E5A4688}" type="pres">
      <dgm:prSet presAssocID="{0F959EE7-1DDC-4333-8417-C0478BE29057}" presName="Name64" presStyleLbl="parChTrans1D2" presStyleIdx="3" presStyleCnt="4"/>
      <dgm:spPr/>
      <dgm:t>
        <a:bodyPr/>
        <a:lstStyle/>
        <a:p>
          <a:endParaRPr lang="en-US"/>
        </a:p>
      </dgm:t>
    </dgm:pt>
    <dgm:pt modelId="{A36960AC-4D54-428C-B999-8B389EFC64FC}" type="pres">
      <dgm:prSet presAssocID="{FEEDC51C-0E68-476A-8A63-4A1CB13738BC}" presName="hierRoot2" presStyleCnt="0">
        <dgm:presLayoutVars>
          <dgm:hierBranch val="init"/>
        </dgm:presLayoutVars>
      </dgm:prSet>
      <dgm:spPr/>
    </dgm:pt>
    <dgm:pt modelId="{D1A7C2C7-3862-4BD2-942B-A060C0C68435}" type="pres">
      <dgm:prSet presAssocID="{FEEDC51C-0E68-476A-8A63-4A1CB13738BC}" presName="rootComposite" presStyleCnt="0"/>
      <dgm:spPr/>
    </dgm:pt>
    <dgm:pt modelId="{4733BD29-54A1-44DB-8B15-5C77DD6F9EEE}" type="pres">
      <dgm:prSet presAssocID="{FEEDC51C-0E68-476A-8A63-4A1CB13738BC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82AFEE-8E5F-4652-8062-645BAF6C0F2B}" type="pres">
      <dgm:prSet presAssocID="{FEEDC51C-0E68-476A-8A63-4A1CB13738BC}" presName="rootConnector" presStyleLbl="node2" presStyleIdx="3" presStyleCnt="4"/>
      <dgm:spPr/>
      <dgm:t>
        <a:bodyPr/>
        <a:lstStyle/>
        <a:p>
          <a:endParaRPr lang="en-US"/>
        </a:p>
      </dgm:t>
    </dgm:pt>
    <dgm:pt modelId="{7F2459A3-1D30-4A69-91FC-47764C0E7276}" type="pres">
      <dgm:prSet presAssocID="{FEEDC51C-0E68-476A-8A63-4A1CB13738BC}" presName="hierChild4" presStyleCnt="0"/>
      <dgm:spPr/>
    </dgm:pt>
    <dgm:pt modelId="{1D839D34-8DE6-46D5-BFBE-4ED25BA7D872}" type="pres">
      <dgm:prSet presAssocID="{FEEDC51C-0E68-476A-8A63-4A1CB13738BC}" presName="hierChild5" presStyleCnt="0"/>
      <dgm:spPr/>
    </dgm:pt>
    <dgm:pt modelId="{B788DE90-1098-4D9A-9064-9CC0A217BE91}" type="pres">
      <dgm:prSet presAssocID="{05737286-983A-417B-B6EA-C1493B835197}" presName="hierChild3" presStyleCnt="0"/>
      <dgm:spPr/>
    </dgm:pt>
  </dgm:ptLst>
  <dgm:cxnLst>
    <dgm:cxn modelId="{86A20657-AB17-4E6F-A501-752FC500E60D}" type="presOf" srcId="{05737286-983A-417B-B6EA-C1493B835197}" destId="{D042C869-E702-4B26-A47D-EA9F8BA3C81D}" srcOrd="0" destOrd="0" presId="urn:microsoft.com/office/officeart/2009/3/layout/HorizontalOrganizationChart"/>
    <dgm:cxn modelId="{CDA80577-CE75-4BAD-B848-6B699974C6C3}" type="presOf" srcId="{BF587B68-CAA1-4B44-999F-2E8ED2717E56}" destId="{CCBC94AF-DF4E-4602-BA1F-D7050E1899D6}" srcOrd="0" destOrd="0" presId="urn:microsoft.com/office/officeart/2009/3/layout/HorizontalOrganizationChart"/>
    <dgm:cxn modelId="{3C217959-610B-4728-8F76-4D5A6249FE02}" type="presOf" srcId="{0F959EE7-1DDC-4333-8417-C0478BE29057}" destId="{FE983CE0-F059-4298-8DC5-CDBE7E5A4688}" srcOrd="0" destOrd="0" presId="urn:microsoft.com/office/officeart/2009/3/layout/HorizontalOrganizationChart"/>
    <dgm:cxn modelId="{C22266B9-7512-4F79-A064-6E464C613B86}" type="presOf" srcId="{F5416E21-023E-473F-8C0C-2C68070E2BAD}" destId="{550F3ADA-1251-4B0C-8893-5ED1A1AE305F}" srcOrd="1" destOrd="0" presId="urn:microsoft.com/office/officeart/2009/3/layout/HorizontalOrganizationChart"/>
    <dgm:cxn modelId="{AB9533F9-8CD9-47B1-BCE2-80BCF0D67142}" type="presOf" srcId="{00E63313-3BEA-4C64-8B83-95E18D379A82}" destId="{0ABB1E6E-D9EE-4609-9F4F-2DC3CA61D22C}" srcOrd="0" destOrd="0" presId="urn:microsoft.com/office/officeart/2009/3/layout/HorizontalOrganizationChart"/>
    <dgm:cxn modelId="{87CE15ED-9EE0-47D0-BB46-D453AD0C581E}" srcId="{05737286-983A-417B-B6EA-C1493B835197}" destId="{496A6E7A-973D-4C09-AF27-B05E48A61C3C}" srcOrd="0" destOrd="0" parTransId="{39229CCC-8ACF-4E02-BD09-62EC9962830C}" sibTransId="{0B2985E3-0661-4CFD-A29A-ABE590AF3BBF}"/>
    <dgm:cxn modelId="{FDB9CC73-B98F-4AC3-9060-4EC122768413}" type="presOf" srcId="{FEEDC51C-0E68-476A-8A63-4A1CB13738BC}" destId="{5982AFEE-8E5F-4652-8062-645BAF6C0F2B}" srcOrd="1" destOrd="0" presId="urn:microsoft.com/office/officeart/2009/3/layout/HorizontalOrganizationChart"/>
    <dgm:cxn modelId="{72773757-36B5-40A4-812F-2E96C7CC62F6}" type="presOf" srcId="{249333D0-8022-4D96-B239-E3BAFC860603}" destId="{C30B7B61-3C33-45F9-861D-D3D09B87E3FC}" srcOrd="1" destOrd="0" presId="urn:microsoft.com/office/officeart/2009/3/layout/HorizontalOrganizationChart"/>
    <dgm:cxn modelId="{8714AC97-2500-4F83-BDD3-F2427B05E38D}" type="presOf" srcId="{A5D15FE9-0C55-4E33-B8AF-CA12505337FB}" destId="{50A3B63F-9ABA-405B-83A9-E45B312AE9D5}" srcOrd="0" destOrd="0" presId="urn:microsoft.com/office/officeart/2009/3/layout/HorizontalOrganizationChart"/>
    <dgm:cxn modelId="{A8DA8B41-BBD4-4990-9739-316FA6380875}" srcId="{61B929FA-8565-4AA7-AF08-53F40F94F942}" destId="{05737286-983A-417B-B6EA-C1493B835197}" srcOrd="1" destOrd="0" parTransId="{15908953-C0F5-48AB-96EF-18455C9910BC}" sibTransId="{E57D5328-FEA8-4CF8-83B8-D5879C524390}"/>
    <dgm:cxn modelId="{34257FD4-2FB7-4FB1-A5F7-6C0A1B198C84}" type="presOf" srcId="{FEEDC51C-0E68-476A-8A63-4A1CB13738BC}" destId="{4733BD29-54A1-44DB-8B15-5C77DD6F9EEE}" srcOrd="0" destOrd="0" presId="urn:microsoft.com/office/officeart/2009/3/layout/HorizontalOrganizationChart"/>
    <dgm:cxn modelId="{1184EBC4-498E-4DB1-962D-897CB8C179F0}" type="presOf" srcId="{239A9F3B-13F2-4624-A640-2AD0B3DB00C1}" destId="{A81F4676-3FD9-47BC-84CE-39CC73028032}" srcOrd="0" destOrd="0" presId="urn:microsoft.com/office/officeart/2009/3/layout/HorizontalOrganizationChart"/>
    <dgm:cxn modelId="{BFD81D27-1617-44F3-8937-E1B34E81DAAE}" srcId="{496A6E7A-973D-4C09-AF27-B05E48A61C3C}" destId="{6B199B9B-68C7-4EAE-BA76-A17963351AE8}" srcOrd="1" destOrd="0" parTransId="{239A9F3B-13F2-4624-A640-2AD0B3DB00C1}" sibTransId="{E795F175-88CC-457B-AD1D-FA9B327361F1}"/>
    <dgm:cxn modelId="{2A2BE80A-B8AA-467E-AAC6-5999CAA01998}" srcId="{F5416E21-023E-473F-8C0C-2C68070E2BAD}" destId="{A5D15FE9-0C55-4E33-B8AF-CA12505337FB}" srcOrd="0" destOrd="0" parTransId="{00E63313-3BEA-4C64-8B83-95E18D379A82}" sibTransId="{E10B1173-D7CE-47CB-B854-92B6B870806D}"/>
    <dgm:cxn modelId="{7F9574EE-2692-4BC7-B25D-BE65CD435AE9}" type="presOf" srcId="{F5416E21-023E-473F-8C0C-2C68070E2BAD}" destId="{B14D6096-6931-4245-82DF-357130CCB76E}" srcOrd="0" destOrd="0" presId="urn:microsoft.com/office/officeart/2009/3/layout/HorizontalOrganizationChart"/>
    <dgm:cxn modelId="{98194FBA-8D54-4D7F-92F0-1FF816E5CDFC}" srcId="{496A6E7A-973D-4C09-AF27-B05E48A61C3C}" destId="{BF587B68-CAA1-4B44-999F-2E8ED2717E56}" srcOrd="0" destOrd="0" parTransId="{49AAA5FD-B600-4E2A-A84F-DC5E87962DB6}" sibTransId="{BBC4AE7A-A573-4527-BF40-5C5105C16C33}"/>
    <dgm:cxn modelId="{AC4D8FEA-64A3-49C1-AFB2-C9894D335FFD}" srcId="{61B929FA-8565-4AA7-AF08-53F40F94F942}" destId="{F5416E21-023E-473F-8C0C-2C68070E2BAD}" srcOrd="0" destOrd="0" parTransId="{320FF93A-F221-4D64-A60B-AFAF34E96F81}" sibTransId="{079EEE4F-5F3E-460A-B94B-FF25B5F80A62}"/>
    <dgm:cxn modelId="{1FF080CA-8F97-44F8-ADF6-BA8994A05DBA}" type="presOf" srcId="{6B199B9B-68C7-4EAE-BA76-A17963351AE8}" destId="{D69EB1E1-034B-4F44-BD74-22E56A219B3B}" srcOrd="0" destOrd="0" presId="urn:microsoft.com/office/officeart/2009/3/layout/HorizontalOrganizationChart"/>
    <dgm:cxn modelId="{24128554-56B2-4ED2-843B-E1550469218E}" srcId="{F5416E21-023E-473F-8C0C-2C68070E2BAD}" destId="{249333D0-8022-4D96-B239-E3BAFC860603}" srcOrd="1" destOrd="0" parTransId="{89E70391-B609-49D4-9DA8-F511E90158A1}" sibTransId="{DD8C8C27-DA20-470F-A777-075461B4C64C}"/>
    <dgm:cxn modelId="{C0660792-6780-4F5C-A920-5F77B5A827EA}" type="presOf" srcId="{A5D15FE9-0C55-4E33-B8AF-CA12505337FB}" destId="{D392F27B-A0F0-4C39-9BB2-EC4D553017F3}" srcOrd="1" destOrd="0" presId="urn:microsoft.com/office/officeart/2009/3/layout/HorizontalOrganizationChart"/>
    <dgm:cxn modelId="{12CCBD65-3DE8-414C-A4A5-5B045C188DCA}" type="presOf" srcId="{61B929FA-8565-4AA7-AF08-53F40F94F942}" destId="{483ADBCA-FEC2-4DA1-A512-699A53FF5CFE}" srcOrd="0" destOrd="0" presId="urn:microsoft.com/office/officeart/2009/3/layout/HorizontalOrganizationChart"/>
    <dgm:cxn modelId="{C4AF6602-526B-4F5A-88BA-9334CF03BE70}" type="presOf" srcId="{496A6E7A-973D-4C09-AF27-B05E48A61C3C}" destId="{CE441B39-2DF6-41BE-AFBD-36C5DFC2B694}" srcOrd="1" destOrd="0" presId="urn:microsoft.com/office/officeart/2009/3/layout/HorizontalOrganizationChart"/>
    <dgm:cxn modelId="{40D76235-F97D-4F98-A9DE-1B7B70CA8AE9}" type="presOf" srcId="{249333D0-8022-4D96-B239-E3BAFC860603}" destId="{260017F0-6988-402A-8CBB-CBE0AE1D7086}" srcOrd="0" destOrd="0" presId="urn:microsoft.com/office/officeart/2009/3/layout/HorizontalOrganizationChart"/>
    <dgm:cxn modelId="{316A707B-5812-43AA-AE9E-CC2D6DCB51F2}" type="presOf" srcId="{39229CCC-8ACF-4E02-BD09-62EC9962830C}" destId="{BB5467CA-E482-408B-8CAA-8BB1A6ED773C}" srcOrd="0" destOrd="0" presId="urn:microsoft.com/office/officeart/2009/3/layout/HorizontalOrganizationChart"/>
    <dgm:cxn modelId="{BECB89F0-F183-42EB-91FA-CCCBE3C317CC}" type="presOf" srcId="{BF587B68-CAA1-4B44-999F-2E8ED2717E56}" destId="{74F0FDE0-321E-4B3D-AD57-ED4FFF97DDFD}" srcOrd="1" destOrd="0" presId="urn:microsoft.com/office/officeart/2009/3/layout/HorizontalOrganizationChart"/>
    <dgm:cxn modelId="{05F8CFD4-30BF-4587-B48E-EA2C0D10673B}" srcId="{05737286-983A-417B-B6EA-C1493B835197}" destId="{FEEDC51C-0E68-476A-8A63-4A1CB13738BC}" srcOrd="1" destOrd="0" parTransId="{0F959EE7-1DDC-4333-8417-C0478BE29057}" sibTransId="{1F04E5C5-1488-47DB-8215-4D5535936654}"/>
    <dgm:cxn modelId="{FF13DDD5-EF6C-44FA-9E12-7A34D2FBBBAD}" type="presOf" srcId="{496A6E7A-973D-4C09-AF27-B05E48A61C3C}" destId="{70232312-3FA5-40C4-A714-1FB180FA8CDD}" srcOrd="0" destOrd="0" presId="urn:microsoft.com/office/officeart/2009/3/layout/HorizontalOrganizationChart"/>
    <dgm:cxn modelId="{9F07F561-8473-4BDB-9B1D-5EA44A3D0452}" type="presOf" srcId="{89E70391-B609-49D4-9DA8-F511E90158A1}" destId="{229062A3-9916-43AE-B770-1273587BA998}" srcOrd="0" destOrd="0" presId="urn:microsoft.com/office/officeart/2009/3/layout/HorizontalOrganizationChart"/>
    <dgm:cxn modelId="{762E70DB-D974-4B64-B402-FBDC66EC2708}" type="presOf" srcId="{49AAA5FD-B600-4E2A-A84F-DC5E87962DB6}" destId="{70700EE3-08D7-4194-9416-2C3C9437F401}" srcOrd="0" destOrd="0" presId="urn:microsoft.com/office/officeart/2009/3/layout/HorizontalOrganizationChart"/>
    <dgm:cxn modelId="{5DE20922-6EA9-4E85-9076-8B5EFF819BB1}" type="presOf" srcId="{6B199B9B-68C7-4EAE-BA76-A17963351AE8}" destId="{671F20F0-8FF9-42D8-BC2B-90C5E80D09EB}" srcOrd="1" destOrd="0" presId="urn:microsoft.com/office/officeart/2009/3/layout/HorizontalOrganizationChart"/>
    <dgm:cxn modelId="{D9E7B026-4C2C-4040-A469-A3150E531FF8}" type="presOf" srcId="{05737286-983A-417B-B6EA-C1493B835197}" destId="{5088F073-6D37-4416-8636-2C832784CA78}" srcOrd="1" destOrd="0" presId="urn:microsoft.com/office/officeart/2009/3/layout/HorizontalOrganizationChart"/>
    <dgm:cxn modelId="{4D459B9F-CB71-41B9-A67E-9ECD7216CDF8}" type="presParOf" srcId="{483ADBCA-FEC2-4DA1-A512-699A53FF5CFE}" destId="{83A2B8A3-57F9-49BA-B0DC-7785E6D4BD10}" srcOrd="0" destOrd="0" presId="urn:microsoft.com/office/officeart/2009/3/layout/HorizontalOrganizationChart"/>
    <dgm:cxn modelId="{1C238E5B-A403-45C9-A836-1C84047D3C77}" type="presParOf" srcId="{83A2B8A3-57F9-49BA-B0DC-7785E6D4BD10}" destId="{60A71098-2305-4934-B234-8588D03B4EF2}" srcOrd="0" destOrd="0" presId="urn:microsoft.com/office/officeart/2009/3/layout/HorizontalOrganizationChart"/>
    <dgm:cxn modelId="{611A11E0-4D42-4CDC-8CAF-506851C71AC4}" type="presParOf" srcId="{60A71098-2305-4934-B234-8588D03B4EF2}" destId="{B14D6096-6931-4245-82DF-357130CCB76E}" srcOrd="0" destOrd="0" presId="urn:microsoft.com/office/officeart/2009/3/layout/HorizontalOrganizationChart"/>
    <dgm:cxn modelId="{EEC9328E-7E82-4E6E-95AB-098DB0A46AE5}" type="presParOf" srcId="{60A71098-2305-4934-B234-8588D03B4EF2}" destId="{550F3ADA-1251-4B0C-8893-5ED1A1AE305F}" srcOrd="1" destOrd="0" presId="urn:microsoft.com/office/officeart/2009/3/layout/HorizontalOrganizationChart"/>
    <dgm:cxn modelId="{B81B0221-B0BA-46CF-9F9A-80546ADCB50D}" type="presParOf" srcId="{83A2B8A3-57F9-49BA-B0DC-7785E6D4BD10}" destId="{2370FEB9-4D11-40A5-BAAC-D2FE4BF8FD65}" srcOrd="1" destOrd="0" presId="urn:microsoft.com/office/officeart/2009/3/layout/HorizontalOrganizationChart"/>
    <dgm:cxn modelId="{E6D45A80-0011-4A79-B9B1-138A4953018A}" type="presParOf" srcId="{2370FEB9-4D11-40A5-BAAC-D2FE4BF8FD65}" destId="{0ABB1E6E-D9EE-4609-9F4F-2DC3CA61D22C}" srcOrd="0" destOrd="0" presId="urn:microsoft.com/office/officeart/2009/3/layout/HorizontalOrganizationChart"/>
    <dgm:cxn modelId="{BC800E54-ECF6-44D7-83C5-6C7B4C9BAEAD}" type="presParOf" srcId="{2370FEB9-4D11-40A5-BAAC-D2FE4BF8FD65}" destId="{A2D27480-8A98-4F58-97E0-1B161A485C14}" srcOrd="1" destOrd="0" presId="urn:microsoft.com/office/officeart/2009/3/layout/HorizontalOrganizationChart"/>
    <dgm:cxn modelId="{2349ACBC-1A37-4028-931B-E312241C9D74}" type="presParOf" srcId="{A2D27480-8A98-4F58-97E0-1B161A485C14}" destId="{38143D39-5F46-401C-A8C9-DD37E83A6270}" srcOrd="0" destOrd="0" presId="urn:microsoft.com/office/officeart/2009/3/layout/HorizontalOrganizationChart"/>
    <dgm:cxn modelId="{91EC6E0E-3EFC-46B3-9085-925B1CEF92B8}" type="presParOf" srcId="{38143D39-5F46-401C-A8C9-DD37E83A6270}" destId="{50A3B63F-9ABA-405B-83A9-E45B312AE9D5}" srcOrd="0" destOrd="0" presId="urn:microsoft.com/office/officeart/2009/3/layout/HorizontalOrganizationChart"/>
    <dgm:cxn modelId="{4CF6B586-EDF9-4A28-92B6-DE534A7E2303}" type="presParOf" srcId="{38143D39-5F46-401C-A8C9-DD37E83A6270}" destId="{D392F27B-A0F0-4C39-9BB2-EC4D553017F3}" srcOrd="1" destOrd="0" presId="urn:microsoft.com/office/officeart/2009/3/layout/HorizontalOrganizationChart"/>
    <dgm:cxn modelId="{CD930006-3A3C-4872-8F51-5D44A29CA08A}" type="presParOf" srcId="{A2D27480-8A98-4F58-97E0-1B161A485C14}" destId="{9B1599BB-39A3-4729-83A0-98005816AC14}" srcOrd="1" destOrd="0" presId="urn:microsoft.com/office/officeart/2009/3/layout/HorizontalOrganizationChart"/>
    <dgm:cxn modelId="{3B8A7F5B-DDBB-4839-8B2A-EF1F92E2D656}" type="presParOf" srcId="{A2D27480-8A98-4F58-97E0-1B161A485C14}" destId="{B44EB07F-A06B-4C54-9CC1-036F18E2EAF4}" srcOrd="2" destOrd="0" presId="urn:microsoft.com/office/officeart/2009/3/layout/HorizontalOrganizationChart"/>
    <dgm:cxn modelId="{32EFF110-6114-4230-BD71-3E255C94D1DF}" type="presParOf" srcId="{2370FEB9-4D11-40A5-BAAC-D2FE4BF8FD65}" destId="{229062A3-9916-43AE-B770-1273587BA998}" srcOrd="2" destOrd="0" presId="urn:microsoft.com/office/officeart/2009/3/layout/HorizontalOrganizationChart"/>
    <dgm:cxn modelId="{B53B6345-8D9D-49DC-9C6A-48718A598959}" type="presParOf" srcId="{2370FEB9-4D11-40A5-BAAC-D2FE4BF8FD65}" destId="{924A33B6-523C-451C-A601-D41EB2AF6401}" srcOrd="3" destOrd="0" presId="urn:microsoft.com/office/officeart/2009/3/layout/HorizontalOrganizationChart"/>
    <dgm:cxn modelId="{CEC1B01E-A735-40CB-AFC8-4BD4D95A7B72}" type="presParOf" srcId="{924A33B6-523C-451C-A601-D41EB2AF6401}" destId="{57A51673-DB47-4F7C-AAAD-7F98100FEF2C}" srcOrd="0" destOrd="0" presId="urn:microsoft.com/office/officeart/2009/3/layout/HorizontalOrganizationChart"/>
    <dgm:cxn modelId="{B380A725-B375-434B-AC31-729459BFA70B}" type="presParOf" srcId="{57A51673-DB47-4F7C-AAAD-7F98100FEF2C}" destId="{260017F0-6988-402A-8CBB-CBE0AE1D7086}" srcOrd="0" destOrd="0" presId="urn:microsoft.com/office/officeart/2009/3/layout/HorizontalOrganizationChart"/>
    <dgm:cxn modelId="{A1BB8229-4BFE-4877-B0A5-213D887BDF6C}" type="presParOf" srcId="{57A51673-DB47-4F7C-AAAD-7F98100FEF2C}" destId="{C30B7B61-3C33-45F9-861D-D3D09B87E3FC}" srcOrd="1" destOrd="0" presId="urn:microsoft.com/office/officeart/2009/3/layout/HorizontalOrganizationChart"/>
    <dgm:cxn modelId="{6F1FB3AA-714D-4139-B9DB-CF4C981CAFE7}" type="presParOf" srcId="{924A33B6-523C-451C-A601-D41EB2AF6401}" destId="{B3C6C53D-D588-49D4-BCDE-E8478EED6DFC}" srcOrd="1" destOrd="0" presId="urn:microsoft.com/office/officeart/2009/3/layout/HorizontalOrganizationChart"/>
    <dgm:cxn modelId="{64A805A3-EFAC-4242-AB6E-7FFC617FC66A}" type="presParOf" srcId="{924A33B6-523C-451C-A601-D41EB2AF6401}" destId="{B051D8DE-C9A2-43ED-BA55-8AB34680D740}" srcOrd="2" destOrd="0" presId="urn:microsoft.com/office/officeart/2009/3/layout/HorizontalOrganizationChart"/>
    <dgm:cxn modelId="{A45BB3C2-6333-49F1-B2ED-AD145526EFFC}" type="presParOf" srcId="{83A2B8A3-57F9-49BA-B0DC-7785E6D4BD10}" destId="{3FFF289B-BA5A-4BF7-AF71-8E11630FDD5C}" srcOrd="2" destOrd="0" presId="urn:microsoft.com/office/officeart/2009/3/layout/HorizontalOrganizationChart"/>
    <dgm:cxn modelId="{7C227240-AD12-46EB-90A0-32CAA2023C41}" type="presParOf" srcId="{483ADBCA-FEC2-4DA1-A512-699A53FF5CFE}" destId="{FA9861C8-ACE4-45A6-9D51-ABFE1D432E51}" srcOrd="1" destOrd="0" presId="urn:microsoft.com/office/officeart/2009/3/layout/HorizontalOrganizationChart"/>
    <dgm:cxn modelId="{0087D4FB-729B-49F7-B25A-B6C6911F0EE3}" type="presParOf" srcId="{FA9861C8-ACE4-45A6-9D51-ABFE1D432E51}" destId="{371117E4-6879-4531-9B69-9D675C912B62}" srcOrd="0" destOrd="0" presId="urn:microsoft.com/office/officeart/2009/3/layout/HorizontalOrganizationChart"/>
    <dgm:cxn modelId="{ABAFD3F2-7746-41ED-B690-265A9314C8BA}" type="presParOf" srcId="{371117E4-6879-4531-9B69-9D675C912B62}" destId="{D042C869-E702-4B26-A47D-EA9F8BA3C81D}" srcOrd="0" destOrd="0" presId="urn:microsoft.com/office/officeart/2009/3/layout/HorizontalOrganizationChart"/>
    <dgm:cxn modelId="{61B292FF-79E6-4D6D-8294-27B14C968CE9}" type="presParOf" srcId="{371117E4-6879-4531-9B69-9D675C912B62}" destId="{5088F073-6D37-4416-8636-2C832784CA78}" srcOrd="1" destOrd="0" presId="urn:microsoft.com/office/officeart/2009/3/layout/HorizontalOrganizationChart"/>
    <dgm:cxn modelId="{06AF0673-12D3-4818-935D-EB879C8F8A2E}" type="presParOf" srcId="{FA9861C8-ACE4-45A6-9D51-ABFE1D432E51}" destId="{5D609BBC-45BE-4DE1-83E6-12E4959BD45C}" srcOrd="1" destOrd="0" presId="urn:microsoft.com/office/officeart/2009/3/layout/HorizontalOrganizationChart"/>
    <dgm:cxn modelId="{CE063746-3969-407D-9A8C-2C94CC793F48}" type="presParOf" srcId="{5D609BBC-45BE-4DE1-83E6-12E4959BD45C}" destId="{BB5467CA-E482-408B-8CAA-8BB1A6ED773C}" srcOrd="0" destOrd="0" presId="urn:microsoft.com/office/officeart/2009/3/layout/HorizontalOrganizationChart"/>
    <dgm:cxn modelId="{B42E84A2-A2C8-40E4-9723-61EF78DC9B93}" type="presParOf" srcId="{5D609BBC-45BE-4DE1-83E6-12E4959BD45C}" destId="{79D8616A-FD99-456F-A3EE-39CAD5FDE359}" srcOrd="1" destOrd="0" presId="urn:microsoft.com/office/officeart/2009/3/layout/HorizontalOrganizationChart"/>
    <dgm:cxn modelId="{B31D87B5-EACD-4873-A2CA-316E29D071D5}" type="presParOf" srcId="{79D8616A-FD99-456F-A3EE-39CAD5FDE359}" destId="{6006B792-DFD1-42F2-884C-EF84181D5AE7}" srcOrd="0" destOrd="0" presId="urn:microsoft.com/office/officeart/2009/3/layout/HorizontalOrganizationChart"/>
    <dgm:cxn modelId="{27E5906C-B6F2-452F-83D8-4A214570B7D9}" type="presParOf" srcId="{6006B792-DFD1-42F2-884C-EF84181D5AE7}" destId="{70232312-3FA5-40C4-A714-1FB180FA8CDD}" srcOrd="0" destOrd="0" presId="urn:microsoft.com/office/officeart/2009/3/layout/HorizontalOrganizationChart"/>
    <dgm:cxn modelId="{CF513072-2678-41A2-9CF8-6194CA73D535}" type="presParOf" srcId="{6006B792-DFD1-42F2-884C-EF84181D5AE7}" destId="{CE441B39-2DF6-41BE-AFBD-36C5DFC2B694}" srcOrd="1" destOrd="0" presId="urn:microsoft.com/office/officeart/2009/3/layout/HorizontalOrganizationChart"/>
    <dgm:cxn modelId="{CE91B603-96A5-4B4E-B44F-E70E57F89C07}" type="presParOf" srcId="{79D8616A-FD99-456F-A3EE-39CAD5FDE359}" destId="{1A421E0E-EC83-44AB-B1C3-3905874D9EBA}" srcOrd="1" destOrd="0" presId="urn:microsoft.com/office/officeart/2009/3/layout/HorizontalOrganizationChart"/>
    <dgm:cxn modelId="{229F8D47-9A55-43E3-BDD6-CA7B1C5F6DE2}" type="presParOf" srcId="{1A421E0E-EC83-44AB-B1C3-3905874D9EBA}" destId="{70700EE3-08D7-4194-9416-2C3C9437F401}" srcOrd="0" destOrd="0" presId="urn:microsoft.com/office/officeart/2009/3/layout/HorizontalOrganizationChart"/>
    <dgm:cxn modelId="{960F760C-3A00-4BDC-85A5-0A2BD3405E19}" type="presParOf" srcId="{1A421E0E-EC83-44AB-B1C3-3905874D9EBA}" destId="{F3EC4145-44BE-4ACC-8DDB-29413A9B5598}" srcOrd="1" destOrd="0" presId="urn:microsoft.com/office/officeart/2009/3/layout/HorizontalOrganizationChart"/>
    <dgm:cxn modelId="{DE92F7A5-0524-4437-81F2-A0D0B1AA498E}" type="presParOf" srcId="{F3EC4145-44BE-4ACC-8DDB-29413A9B5598}" destId="{6EA6D063-48E3-47C2-A31A-92DD77AF048C}" srcOrd="0" destOrd="0" presId="urn:microsoft.com/office/officeart/2009/3/layout/HorizontalOrganizationChart"/>
    <dgm:cxn modelId="{FE925A7B-1D63-4E91-8F7D-79F5B679695A}" type="presParOf" srcId="{6EA6D063-48E3-47C2-A31A-92DD77AF048C}" destId="{CCBC94AF-DF4E-4602-BA1F-D7050E1899D6}" srcOrd="0" destOrd="0" presId="urn:microsoft.com/office/officeart/2009/3/layout/HorizontalOrganizationChart"/>
    <dgm:cxn modelId="{A4E0E438-130F-47A8-8496-CE94C07A9851}" type="presParOf" srcId="{6EA6D063-48E3-47C2-A31A-92DD77AF048C}" destId="{74F0FDE0-321E-4B3D-AD57-ED4FFF97DDFD}" srcOrd="1" destOrd="0" presId="urn:microsoft.com/office/officeart/2009/3/layout/HorizontalOrganizationChart"/>
    <dgm:cxn modelId="{45CF16E7-6F72-49C2-BB79-42A4E197BEAA}" type="presParOf" srcId="{F3EC4145-44BE-4ACC-8DDB-29413A9B5598}" destId="{0895BECE-313E-4730-9366-E55EAA973858}" srcOrd="1" destOrd="0" presId="urn:microsoft.com/office/officeart/2009/3/layout/HorizontalOrganizationChart"/>
    <dgm:cxn modelId="{29471322-13B4-4839-AC50-83750F79AE5A}" type="presParOf" srcId="{F3EC4145-44BE-4ACC-8DDB-29413A9B5598}" destId="{9034DBAC-F530-487B-ABEB-8B9991C7CB9F}" srcOrd="2" destOrd="0" presId="urn:microsoft.com/office/officeart/2009/3/layout/HorizontalOrganizationChart"/>
    <dgm:cxn modelId="{4FB98FDD-C2D2-4731-8D86-263DC5BB916C}" type="presParOf" srcId="{1A421E0E-EC83-44AB-B1C3-3905874D9EBA}" destId="{A81F4676-3FD9-47BC-84CE-39CC73028032}" srcOrd="2" destOrd="0" presId="urn:microsoft.com/office/officeart/2009/3/layout/HorizontalOrganizationChart"/>
    <dgm:cxn modelId="{3E2F9869-C833-4528-BF89-8E8D9521AACB}" type="presParOf" srcId="{1A421E0E-EC83-44AB-B1C3-3905874D9EBA}" destId="{4FAB5BEC-87FE-4154-9A5A-44FEA7538439}" srcOrd="3" destOrd="0" presId="urn:microsoft.com/office/officeart/2009/3/layout/HorizontalOrganizationChart"/>
    <dgm:cxn modelId="{73931A48-9C5B-4291-8AC2-201F78F65CBE}" type="presParOf" srcId="{4FAB5BEC-87FE-4154-9A5A-44FEA7538439}" destId="{9E309BAB-2149-4F0F-8A0A-347FF7975BE0}" srcOrd="0" destOrd="0" presId="urn:microsoft.com/office/officeart/2009/3/layout/HorizontalOrganizationChart"/>
    <dgm:cxn modelId="{97F05D90-7C60-47A2-8AAC-E3203731FA8D}" type="presParOf" srcId="{9E309BAB-2149-4F0F-8A0A-347FF7975BE0}" destId="{D69EB1E1-034B-4F44-BD74-22E56A219B3B}" srcOrd="0" destOrd="0" presId="urn:microsoft.com/office/officeart/2009/3/layout/HorizontalOrganizationChart"/>
    <dgm:cxn modelId="{154150BD-74CC-4F5E-B682-5425719587ED}" type="presParOf" srcId="{9E309BAB-2149-4F0F-8A0A-347FF7975BE0}" destId="{671F20F0-8FF9-42D8-BC2B-90C5E80D09EB}" srcOrd="1" destOrd="0" presId="urn:microsoft.com/office/officeart/2009/3/layout/HorizontalOrganizationChart"/>
    <dgm:cxn modelId="{EC35781D-6B32-4970-8D5D-78D8B6C7848B}" type="presParOf" srcId="{4FAB5BEC-87FE-4154-9A5A-44FEA7538439}" destId="{6D99F477-7E33-4EC0-B621-FD14A5696B83}" srcOrd="1" destOrd="0" presId="urn:microsoft.com/office/officeart/2009/3/layout/HorizontalOrganizationChart"/>
    <dgm:cxn modelId="{D4598FEA-E120-4409-A2B2-42C3C9C0513F}" type="presParOf" srcId="{4FAB5BEC-87FE-4154-9A5A-44FEA7538439}" destId="{E3F346D6-CC0D-4C8C-B974-2F2460879B86}" srcOrd="2" destOrd="0" presId="urn:microsoft.com/office/officeart/2009/3/layout/HorizontalOrganizationChart"/>
    <dgm:cxn modelId="{8F042EC1-0DC9-4225-938B-FEB1CC893906}" type="presParOf" srcId="{79D8616A-FD99-456F-A3EE-39CAD5FDE359}" destId="{1C5EE181-A5F4-43CA-93C5-609F84D23129}" srcOrd="2" destOrd="0" presId="urn:microsoft.com/office/officeart/2009/3/layout/HorizontalOrganizationChart"/>
    <dgm:cxn modelId="{1F56C2DC-0454-410A-A168-5BB7D42FE180}" type="presParOf" srcId="{5D609BBC-45BE-4DE1-83E6-12E4959BD45C}" destId="{FE983CE0-F059-4298-8DC5-CDBE7E5A4688}" srcOrd="2" destOrd="0" presId="urn:microsoft.com/office/officeart/2009/3/layout/HorizontalOrganizationChart"/>
    <dgm:cxn modelId="{55B24D92-AF85-42A1-BB27-40F6525BE2B9}" type="presParOf" srcId="{5D609BBC-45BE-4DE1-83E6-12E4959BD45C}" destId="{A36960AC-4D54-428C-B999-8B389EFC64FC}" srcOrd="3" destOrd="0" presId="urn:microsoft.com/office/officeart/2009/3/layout/HorizontalOrganizationChart"/>
    <dgm:cxn modelId="{011401C8-9468-4B49-B302-10BA98655D57}" type="presParOf" srcId="{A36960AC-4D54-428C-B999-8B389EFC64FC}" destId="{D1A7C2C7-3862-4BD2-942B-A060C0C68435}" srcOrd="0" destOrd="0" presId="urn:microsoft.com/office/officeart/2009/3/layout/HorizontalOrganizationChart"/>
    <dgm:cxn modelId="{15ECAC35-8754-4B8F-8540-18B7A4BDE558}" type="presParOf" srcId="{D1A7C2C7-3862-4BD2-942B-A060C0C68435}" destId="{4733BD29-54A1-44DB-8B15-5C77DD6F9EEE}" srcOrd="0" destOrd="0" presId="urn:microsoft.com/office/officeart/2009/3/layout/HorizontalOrganizationChart"/>
    <dgm:cxn modelId="{22910EDC-A210-4BA0-8B60-DB3316BEFD1D}" type="presParOf" srcId="{D1A7C2C7-3862-4BD2-942B-A060C0C68435}" destId="{5982AFEE-8E5F-4652-8062-645BAF6C0F2B}" srcOrd="1" destOrd="0" presId="urn:microsoft.com/office/officeart/2009/3/layout/HorizontalOrganizationChart"/>
    <dgm:cxn modelId="{D7374BCD-1A6D-4F7B-8F03-7C1BE0FB6ACA}" type="presParOf" srcId="{A36960AC-4D54-428C-B999-8B389EFC64FC}" destId="{7F2459A3-1D30-4A69-91FC-47764C0E7276}" srcOrd="1" destOrd="0" presId="urn:microsoft.com/office/officeart/2009/3/layout/HorizontalOrganizationChart"/>
    <dgm:cxn modelId="{95C88F46-F4C7-4CD1-B062-0521C54E437D}" type="presParOf" srcId="{A36960AC-4D54-428C-B999-8B389EFC64FC}" destId="{1D839D34-8DE6-46D5-BFBE-4ED25BA7D872}" srcOrd="2" destOrd="0" presId="urn:microsoft.com/office/officeart/2009/3/layout/HorizontalOrganizationChart"/>
    <dgm:cxn modelId="{97A7A76E-A929-4479-A53C-E795CE82EB03}" type="presParOf" srcId="{FA9861C8-ACE4-45A6-9D51-ABFE1D432E51}" destId="{B788DE90-1098-4D9A-9064-9CC0A217BE9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4A3A8B-F617-42E7-B4EB-6E844AB9B96B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EB9005-4132-471F-8D89-057BE1E118E5}">
      <dgm:prSet custT="1"/>
      <dgm:spPr/>
      <dgm:t>
        <a:bodyPr/>
        <a:lstStyle/>
        <a:p>
          <a:pPr rtl="0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Preparing for clustering: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129AA2-1A58-4845-B3A7-30EB859FEB5B}" type="parTrans" cxnId="{A9912852-BC74-4014-A8CA-E6588DE2D835}">
      <dgm:prSet/>
      <dgm:spPr/>
      <dgm:t>
        <a:bodyPr/>
        <a:lstStyle/>
        <a:p>
          <a:endParaRPr lang="en-US"/>
        </a:p>
      </dgm:t>
    </dgm:pt>
    <dgm:pt modelId="{29EA27FC-3978-4391-A795-5258AF98ADCE}" type="sibTrans" cxnId="{A9912852-BC74-4014-A8CA-E6588DE2D835}">
      <dgm:prSet/>
      <dgm:spPr/>
      <dgm:t>
        <a:bodyPr/>
        <a:lstStyle/>
        <a:p>
          <a:endParaRPr lang="en-US"/>
        </a:p>
      </dgm:t>
    </dgm:pt>
    <dgm:pt modelId="{9D5B00C4-8474-4BA6-846B-9EE7CD68FD1F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user’s jobs with two words should have a constant length vector representation similar to those with one word.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CDCF08-6A8A-4015-B3F9-47367C195991}" type="parTrans" cxnId="{E85D207C-554C-4FF6-A05B-CF01C9DD2CF6}">
      <dgm:prSet/>
      <dgm:spPr/>
      <dgm:t>
        <a:bodyPr/>
        <a:lstStyle/>
        <a:p>
          <a:endParaRPr lang="en-US"/>
        </a:p>
      </dgm:t>
    </dgm:pt>
    <dgm:pt modelId="{B4633FDE-0BB9-4E08-A249-E59D071CF8DF}" type="sibTrans" cxnId="{E85D207C-554C-4FF6-A05B-CF01C9DD2CF6}">
      <dgm:prSet/>
      <dgm:spPr/>
      <dgm:t>
        <a:bodyPr/>
        <a:lstStyle/>
        <a:p>
          <a:endParaRPr lang="en-US"/>
        </a:p>
      </dgm:t>
    </dgm:pt>
    <dgm:pt modelId="{C95697B6-4EE5-42CE-A076-CA3D15DE4C0B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Apply Sum Word Vectors method to Equalize the length vector for each user’s jobs.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5B4E5C-95E8-467A-B342-A3336FE65244}" type="parTrans" cxnId="{97A50867-9D01-491D-BC1F-AEE95078F331}">
      <dgm:prSet/>
      <dgm:spPr/>
      <dgm:t>
        <a:bodyPr/>
        <a:lstStyle/>
        <a:p>
          <a:endParaRPr lang="en-US"/>
        </a:p>
      </dgm:t>
    </dgm:pt>
    <dgm:pt modelId="{54F010F5-F1DE-4A76-9A76-25310FA02107}" type="sibTrans" cxnId="{97A50867-9D01-491D-BC1F-AEE95078F33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D439DE-7D01-4801-A41C-485983838A6E}">
          <dgm:prSet/>
          <dgm:spPr/>
          <dgm:t>
            <a:bodyPr/>
            <a:lstStyle/>
            <a:p>
              <a:pPr rtl="0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Considering the same weight for the first </a:t>
              </a:r>
              <a:r>
                <a:rPr lang="en-US" dirty="0" smtClean="0">
                  <a:latin typeface="Times New Roman" panose="02020603050405020304" pitchFamily="18" charset="0"/>
                  <a:cs typeface="+mj-cs"/>
                </a:rPr>
                <a:t>and second words</a:t>
              </a:r>
              <a:r>
                <a:rPr lang="fa-IR" dirty="0" smtClean="0">
                  <a:latin typeface="Times New Roman" panose="02020603050405020304" pitchFamily="18" charset="0"/>
                  <a:cs typeface="+mj-cs"/>
                </a:rPr>
                <a:t>:</a:t>
              </a:r>
              <a:r>
                <a:rPr lang="en-US" dirty="0" smtClean="0">
                  <a:latin typeface="Times New Roman" panose="02020603050405020304" pitchFamily="18" charset="0"/>
                  <a:cs typeface="+mj-cs"/>
                </a:rPr>
                <a:t> (</a:t>
              </a:r>
              <a14:m>
                <m:oMath xmlns:m="http://schemas.openxmlformats.org/officeDocument/2006/math"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𝑻𝒉𝒆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 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𝒂𝒔𝒔𝒊𝒈𝒏𝒆𝒅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 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𝒗𝒆𝒄𝒕𝒐𝒓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 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𝒕𝒐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 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𝒆𝒂𝒄𝒉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 </m:t>
                  </m:r>
                  <m:r>
                    <a:rPr lang="en-US" b="1" i="1" smtClean="0">
                      <a:latin typeface="Cambria Math" panose="02040503050406030204" pitchFamily="18" charset="0"/>
                      <a:cs typeface="+mj-cs"/>
                    </a:rPr>
                    <m:t>𝒖𝒔𝒆𝒓</m:t>
                  </m:r>
                  <m:r>
                    <a:rPr lang="en-US" b="0" i="1" smtClean="0">
                      <a:latin typeface="Cambria Math" panose="02040503050406030204" pitchFamily="18" charset="0"/>
                      <a:cs typeface="+mj-cs"/>
                    </a:rPr>
                    <m:t>=</m:t>
                  </m:r>
                  <m:r>
                    <a:rPr lang="en-US" b="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cs typeface="+mj-cs"/>
                    </a:rPr>
                    <m:t>1</m:t>
                  </m:r>
                  <m:r>
                    <a:rPr lang="en-US" b="0" i="1" smtClean="0">
                      <a:latin typeface="Cambria Math" panose="02040503050406030204" pitchFamily="18" charset="0"/>
                      <a:cs typeface="+mj-cs"/>
                    </a:rPr>
                    <m:t>∗</m:t>
                  </m:r>
                  <m:r>
                    <a:rPr lang="en-US" b="0" i="1" smtClean="0">
                      <a:latin typeface="Cambria Math" panose="02040503050406030204" pitchFamily="18" charset="0"/>
                      <a:cs typeface="+mj-cs"/>
                    </a:rPr>
                    <m:t>𝑣𝑒𝑐𝑡𝑜𝑟</m:t>
                  </m:r>
                  <m:d>
                    <m:dPr>
                      <m:ctrlPr>
                        <a:rPr lang="en-US" b="0" i="1">
                          <a:latin typeface="Cambria Math" panose="02040503050406030204" pitchFamily="18" charset="0"/>
                          <a:cs typeface="+mj-cs"/>
                        </a:rPr>
                      </m:ctrlPr>
                    </m:dPr>
                    <m:e>
                      <m:r>
                        <a:rPr lang="en-US" b="0" i="1">
                          <a:latin typeface="Cambria Math" panose="02040503050406030204" pitchFamily="18" charset="0"/>
                          <a:cs typeface="+mj-cs"/>
                        </a:rPr>
                        <m:t>𝑓𝑖𝑠𝑟𝑡</m:t>
                      </m:r>
                      <m:r>
                        <a:rPr lang="en-US" b="0" i="1">
                          <a:latin typeface="Cambria Math" panose="02040503050406030204" pitchFamily="18" charset="0"/>
                          <a:cs typeface="+mj-cs"/>
                        </a:rPr>
                        <m:t> </m:t>
                      </m:r>
                      <m:r>
                        <a:rPr lang="en-US" b="0" i="1">
                          <a:latin typeface="Cambria Math" panose="02040503050406030204" pitchFamily="18" charset="0"/>
                          <a:cs typeface="+mj-cs"/>
                        </a:rPr>
                        <m:t>𝑤𝑜𝑟𝑑</m:t>
                      </m:r>
                    </m:e>
                  </m:d>
                  <m:r>
                    <a:rPr lang="en-US" b="0" i="1">
                      <a:latin typeface="Cambria Math" panose="02040503050406030204" pitchFamily="18" charset="0"/>
                      <a:cs typeface="+mj-cs"/>
                    </a:rPr>
                    <m:t>+</m:t>
                  </m:r>
                  <m:r>
                    <a:rPr lang="en-US" b="0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cs typeface="+mj-cs"/>
                    </a:rPr>
                    <m:t>1</m:t>
                  </m:r>
                  <m:r>
                    <a:rPr lang="en-US" b="0" i="1">
                      <a:latin typeface="Cambria Math" panose="02040503050406030204" pitchFamily="18" charset="0"/>
                      <a:cs typeface="+mj-cs"/>
                    </a:rPr>
                    <m:t>∗</m:t>
                  </m:r>
                  <m:r>
                    <a:rPr lang="en-US" b="0" i="1">
                      <a:latin typeface="Cambria Math" panose="02040503050406030204" pitchFamily="18" charset="0"/>
                      <a:cs typeface="+mj-cs"/>
                    </a:rPr>
                    <m:t>𝑣𝑒𝑐𝑡𝑜𝑟</m:t>
                  </m:r>
                  <m:r>
                    <a:rPr lang="en-US" b="0" i="1">
                      <a:latin typeface="Cambria Math" panose="02040503050406030204" pitchFamily="18" charset="0"/>
                      <a:cs typeface="+mj-cs"/>
                    </a:rPr>
                    <m:t>(</m:t>
                  </m:r>
                  <m:r>
                    <a:rPr lang="en-US" b="0" i="1">
                      <a:latin typeface="Cambria Math" panose="02040503050406030204" pitchFamily="18" charset="0"/>
                      <a:cs typeface="+mj-cs"/>
                    </a:rPr>
                    <m:t>𝑠𝑒𝑐𝑜𝑛𝑑</m:t>
                  </m:r>
                  <m:r>
                    <a:rPr lang="en-US" b="0" i="1">
                      <a:latin typeface="Cambria Math" panose="02040503050406030204" pitchFamily="18" charset="0"/>
                      <a:cs typeface="+mj-cs"/>
                    </a:rPr>
                    <m:t> </m:t>
                  </m:r>
                  <m:r>
                    <a:rPr lang="en-US" b="0" i="1">
                      <a:latin typeface="Cambria Math" panose="02040503050406030204" pitchFamily="18" charset="0"/>
                      <a:cs typeface="+mj-cs"/>
                    </a:rPr>
                    <m:t>𝑤𝑜𝑟𝑑</m:t>
                  </m:r>
                  <m:r>
                    <a:rPr lang="en-US" b="0" i="1">
                      <a:latin typeface="Cambria Math" panose="02040503050406030204" pitchFamily="18" charset="0"/>
                      <a:cs typeface="+mj-cs"/>
                    </a:rPr>
                    <m:t>)</m:t>
                  </m:r>
                </m:oMath>
              </a14:m>
              <a:r>
                <a:rPr lang="en-US" dirty="0" smtClean="0">
                  <a:latin typeface="Times New Roman" panose="02020603050405020304" pitchFamily="18" charset="0"/>
                  <a:cs typeface="+mj-cs"/>
                </a:rPr>
                <a:t>)</a:t>
              </a:r>
              <a:endParaRPr lang="en-US" dirty="0">
                <a:latin typeface="Times New Roman" panose="02020603050405020304" pitchFamily="18" charset="0"/>
                <a:cs typeface="+mj-cs"/>
              </a:endParaRPr>
            </a:p>
          </dgm:t>
        </dgm:pt>
      </mc:Choice>
      <mc:Fallback xmlns="">
        <dgm:pt modelId="{FCD439DE-7D01-4801-A41C-485983838A6E}">
          <dgm:prSet/>
          <dgm:spPr/>
          <dgm:t>
            <a:bodyPr/>
            <a:lstStyle/>
            <a:p>
              <a:pPr rtl="0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Considering the same weight for the first </a:t>
              </a:r>
              <a:r>
                <a:rPr lang="en-US" dirty="0" smtClean="0">
                  <a:latin typeface="Times New Roman" panose="02020603050405020304" pitchFamily="18" charset="0"/>
                  <a:cs typeface="+mj-cs"/>
                </a:rPr>
                <a:t>and second words</a:t>
              </a:r>
              <a:r>
                <a:rPr lang="fa-IR" dirty="0" smtClean="0">
                  <a:latin typeface="Times New Roman" panose="02020603050405020304" pitchFamily="18" charset="0"/>
                  <a:cs typeface="+mj-cs"/>
                </a:rPr>
                <a:t>:</a:t>
              </a:r>
              <a:r>
                <a:rPr lang="en-US" dirty="0" smtClean="0">
                  <a:latin typeface="Times New Roman" panose="02020603050405020304" pitchFamily="18" charset="0"/>
                  <a:cs typeface="+mj-cs"/>
                </a:rPr>
                <a:t> (</a:t>
              </a:r>
              <a:r>
                <a:rPr lang="en-US" b="1" i="0" smtClean="0">
                  <a:cs typeface="+mj-cs"/>
                </a:rPr>
                <a:t>𝑻𝒉𝒆 𝒂𝒔𝒔𝒊𝒈𝒏𝒆𝒅 𝒗𝒆𝒄𝒕𝒐𝒓 𝒕𝒐 𝒆𝒂𝒄𝒉 𝒖𝒔𝒆𝒓</a:t>
              </a:r>
              <a:r>
                <a:rPr lang="en-US" b="0" i="0" smtClean="0">
                  <a:cs typeface="+mj-cs"/>
                </a:rPr>
                <a:t>=</a:t>
              </a:r>
              <a:r>
                <a:rPr lang="en-US" b="0" i="0" smtClean="0">
                  <a:solidFill>
                    <a:srgbClr val="FF0000"/>
                  </a:solidFill>
                  <a:cs typeface="+mj-cs"/>
                </a:rPr>
                <a:t>1</a:t>
              </a:r>
              <a:r>
                <a:rPr lang="en-US" b="0" i="0" smtClean="0">
                  <a:cs typeface="+mj-cs"/>
                </a:rPr>
                <a:t>∗𝑣𝑒𝑐𝑡𝑜𝑟</a:t>
              </a:r>
              <a:r>
                <a:rPr lang="en-US" b="0" i="0">
                  <a:cs typeface="+mj-cs"/>
                </a:rPr>
                <a:t>(𝑓𝑖𝑠𝑟𝑡 𝑤𝑜𝑟𝑑)+</a:t>
              </a:r>
              <a:r>
                <a:rPr lang="en-US" b="0" i="0" smtClean="0">
                  <a:solidFill>
                    <a:srgbClr val="FF0000"/>
                  </a:solidFill>
                  <a:cs typeface="+mj-cs"/>
                </a:rPr>
                <a:t>1</a:t>
              </a:r>
              <a:r>
                <a:rPr lang="en-US" b="0" i="0">
                  <a:cs typeface="+mj-cs"/>
                </a:rPr>
                <a:t>∗𝑣𝑒𝑐𝑡𝑜𝑟(𝑠𝑒𝑐𝑜𝑛𝑑 𝑤𝑜𝑟𝑑)</a:t>
              </a:r>
              <a:r>
                <a:rPr lang="en-US" dirty="0" smtClean="0">
                  <a:latin typeface="Times New Roman" panose="02020603050405020304" pitchFamily="18" charset="0"/>
                  <a:cs typeface="+mj-cs"/>
                </a:rPr>
                <a:t>)</a:t>
              </a:r>
              <a:endParaRPr lang="en-US" dirty="0">
                <a:latin typeface="Times New Roman" panose="02020603050405020304" pitchFamily="18" charset="0"/>
                <a:cs typeface="+mj-cs"/>
              </a:endParaRPr>
            </a:p>
          </dgm:t>
        </dgm:pt>
      </mc:Fallback>
    </mc:AlternateContent>
    <dgm:pt modelId="{A50C945F-5BFE-44B8-A3F0-61D78BF36B5F}" type="parTrans" cxnId="{FD0C9C62-5D5C-4F7E-A06A-883C801E3F42}">
      <dgm:prSet/>
      <dgm:spPr/>
      <dgm:t>
        <a:bodyPr/>
        <a:lstStyle/>
        <a:p>
          <a:endParaRPr lang="en-US"/>
        </a:p>
      </dgm:t>
    </dgm:pt>
    <dgm:pt modelId="{DBE9EF16-7762-4C45-9098-BC24C91EF6C7}" type="sibTrans" cxnId="{FD0C9C62-5D5C-4F7E-A06A-883C801E3F42}">
      <dgm:prSet/>
      <dgm:spPr/>
      <dgm:t>
        <a:bodyPr/>
        <a:lstStyle/>
        <a:p>
          <a:endParaRPr lang="en-US"/>
        </a:p>
      </dgm:t>
    </dgm:pt>
    <dgm:pt modelId="{8F881FAC-A58E-41F5-BAAB-F62ACB86FAA4}">
      <dgm:prSet/>
      <dgm:spPr/>
      <dgm:t>
        <a:bodyPr/>
        <a:lstStyle/>
        <a:p>
          <a:pPr rtl="0"/>
          <a:r>
            <a:rPr lang="en-US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Results: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C4C067-EB1D-4CF2-B41B-F3C33660A4CC}" type="parTrans" cxnId="{52AF5781-5F4A-4139-9BCF-4778D3799C61}">
      <dgm:prSet/>
      <dgm:spPr/>
      <dgm:t>
        <a:bodyPr/>
        <a:lstStyle/>
        <a:p>
          <a:endParaRPr lang="en-US"/>
        </a:p>
      </dgm:t>
    </dgm:pt>
    <dgm:pt modelId="{DE491C28-1A11-445E-8F15-916B4B349BF1}" type="sibTrans" cxnId="{52AF5781-5F4A-4139-9BCF-4778D3799C61}">
      <dgm:prSet/>
      <dgm:spPr/>
      <dgm:t>
        <a:bodyPr/>
        <a:lstStyle/>
        <a:p>
          <a:endParaRPr lang="en-US"/>
        </a:p>
      </dgm:t>
    </dgm:pt>
    <dgm:pt modelId="{02253A7C-F871-440A-B8D8-C9200B68F70E}">
      <dgm:prSet custT="1"/>
      <dgm:spPr/>
      <dgm:t>
        <a:bodyPr/>
        <a:lstStyle/>
        <a:p>
          <a:pPr rtl="0"/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matrix with the dimension of 1314*100 is the input to the clustering process.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D85491-CCAE-4476-B297-7FAB65AC2224}" type="parTrans" cxnId="{A0E2F3AA-5868-420F-8F38-16A68E6A9819}">
      <dgm:prSet/>
      <dgm:spPr/>
      <dgm:t>
        <a:bodyPr/>
        <a:lstStyle/>
        <a:p>
          <a:endParaRPr lang="en-US"/>
        </a:p>
      </dgm:t>
    </dgm:pt>
    <dgm:pt modelId="{91ED4AF8-0F48-42F0-B987-6A23BD801508}" type="sibTrans" cxnId="{A0E2F3AA-5868-420F-8F38-16A68E6A9819}">
      <dgm:prSet/>
      <dgm:spPr/>
      <dgm:t>
        <a:bodyPr/>
        <a:lstStyle/>
        <a:p>
          <a:endParaRPr lang="en-US"/>
        </a:p>
      </dgm:t>
    </dgm:pt>
    <dgm:pt modelId="{13FDADDE-71BE-42A0-85EC-442738DA56A0}">
      <dgm:prSet custT="1"/>
      <dgm:spPr/>
      <dgm:t>
        <a:bodyPr/>
        <a:lstStyle/>
        <a:p>
          <a:pPr rtl="0"/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optimum number of groups is </a:t>
          </a:r>
          <a:r>
            <a:rPr lang="en-US" sz="13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nine</a:t>
          </a:r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meaning there are nine job titles.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B353F-48AC-4E5B-B700-D83B210A1DC8}" type="parTrans" cxnId="{64A7B76F-C390-4B1F-A2F0-0E1C4E6EDE88}">
      <dgm:prSet/>
      <dgm:spPr/>
      <dgm:t>
        <a:bodyPr/>
        <a:lstStyle/>
        <a:p>
          <a:endParaRPr lang="en-US"/>
        </a:p>
      </dgm:t>
    </dgm:pt>
    <dgm:pt modelId="{5E72326A-2E77-4E4A-A5E6-40F8BA3C90AC}" type="sibTrans" cxnId="{64A7B76F-C390-4B1F-A2F0-0E1C4E6EDE88}">
      <dgm:prSet/>
      <dgm:spPr/>
      <dgm:t>
        <a:bodyPr/>
        <a:lstStyle/>
        <a:p>
          <a:endParaRPr lang="en-US"/>
        </a:p>
      </dgm:t>
    </dgm:pt>
    <dgm:pt modelId="{F26664D4-AAF7-4F2A-BB4B-7C04B1069BB6}" type="pres">
      <dgm:prSet presAssocID="{114A3A8B-F617-42E7-B4EB-6E844AB9B9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BD14C5-C368-476C-8765-4334EDAB841E}" type="pres">
      <dgm:prSet presAssocID="{8F881FAC-A58E-41F5-BAAB-F62ACB86FAA4}" presName="boxAndChildren" presStyleCnt="0"/>
      <dgm:spPr/>
    </dgm:pt>
    <dgm:pt modelId="{103FA0C9-BF52-49EB-99C6-18ED50390CB7}" type="pres">
      <dgm:prSet presAssocID="{8F881FAC-A58E-41F5-BAAB-F62ACB86FAA4}" presName="parentTextBox" presStyleLbl="node1" presStyleIdx="0" presStyleCnt="2"/>
      <dgm:spPr/>
      <dgm:t>
        <a:bodyPr/>
        <a:lstStyle/>
        <a:p>
          <a:endParaRPr lang="en-US"/>
        </a:p>
      </dgm:t>
    </dgm:pt>
    <dgm:pt modelId="{DC3F2266-F237-42E1-91DF-D7EC8F307461}" type="pres">
      <dgm:prSet presAssocID="{8F881FAC-A58E-41F5-BAAB-F62ACB86FAA4}" presName="entireBox" presStyleLbl="node1" presStyleIdx="0" presStyleCnt="2"/>
      <dgm:spPr/>
      <dgm:t>
        <a:bodyPr/>
        <a:lstStyle/>
        <a:p>
          <a:endParaRPr lang="en-US"/>
        </a:p>
      </dgm:t>
    </dgm:pt>
    <dgm:pt modelId="{972D1901-E859-4B14-BB5E-B1588618574B}" type="pres">
      <dgm:prSet presAssocID="{8F881FAC-A58E-41F5-BAAB-F62ACB86FAA4}" presName="descendantBox" presStyleCnt="0"/>
      <dgm:spPr/>
    </dgm:pt>
    <dgm:pt modelId="{6D985C7A-2328-4C24-AC53-DFDBB9CB7428}" type="pres">
      <dgm:prSet presAssocID="{02253A7C-F871-440A-B8D8-C9200B68F70E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8DD87-0910-4434-9080-899602D93E5C}" type="pres">
      <dgm:prSet presAssocID="{13FDADDE-71BE-42A0-85EC-442738DA56A0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86916D-B2C0-464D-99D0-6DA164FC8C1C}" type="pres">
      <dgm:prSet presAssocID="{29EA27FC-3978-4391-A795-5258AF98ADCE}" presName="sp" presStyleCnt="0"/>
      <dgm:spPr/>
    </dgm:pt>
    <dgm:pt modelId="{0A9F5142-BB75-4BFC-9095-88BBD3D42F12}" type="pres">
      <dgm:prSet presAssocID="{35EB9005-4132-471F-8D89-057BE1E118E5}" presName="arrowAndChildren" presStyleCnt="0"/>
      <dgm:spPr/>
    </dgm:pt>
    <dgm:pt modelId="{30745783-67CF-4B94-B21F-9FF9FCB95D9C}" type="pres">
      <dgm:prSet presAssocID="{35EB9005-4132-471F-8D89-057BE1E118E5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C5D6F8F8-A6B4-4F1A-B261-D0E64EF17A97}" type="pres">
      <dgm:prSet presAssocID="{35EB9005-4132-471F-8D89-057BE1E118E5}" presName="arrow" presStyleLbl="node1" presStyleIdx="1" presStyleCnt="2"/>
      <dgm:spPr/>
      <dgm:t>
        <a:bodyPr/>
        <a:lstStyle/>
        <a:p>
          <a:endParaRPr lang="en-US"/>
        </a:p>
      </dgm:t>
    </dgm:pt>
    <dgm:pt modelId="{46A6077D-DB82-4B70-9F45-6E16B53AF715}" type="pres">
      <dgm:prSet presAssocID="{35EB9005-4132-471F-8D89-057BE1E118E5}" presName="descendantArrow" presStyleCnt="0"/>
      <dgm:spPr/>
    </dgm:pt>
    <dgm:pt modelId="{D47A5E00-35D0-4B3A-B457-EFB4C1393511}" type="pres">
      <dgm:prSet presAssocID="{9D5B00C4-8474-4BA6-846B-9EE7CD68FD1F}" presName="childTextArrow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488A62-4685-487B-814F-85A529AE8DF1}" type="pres">
      <dgm:prSet presAssocID="{C95697B6-4EE5-42CE-A076-CA3D15DE4C0B}" presName="childTextArrow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BEB226-64D4-40F9-B2C0-F42B06907B53}" type="pres">
      <dgm:prSet presAssocID="{FCD439DE-7D01-4801-A41C-485983838A6E}" presName="childTextArrow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7B76F-C390-4B1F-A2F0-0E1C4E6EDE88}" srcId="{8F881FAC-A58E-41F5-BAAB-F62ACB86FAA4}" destId="{13FDADDE-71BE-42A0-85EC-442738DA56A0}" srcOrd="1" destOrd="0" parTransId="{690B353F-48AC-4E5B-B700-D83B210A1DC8}" sibTransId="{5E72326A-2E77-4E4A-A5E6-40F8BA3C90AC}"/>
    <dgm:cxn modelId="{FD0C9C62-5D5C-4F7E-A06A-883C801E3F42}" srcId="{35EB9005-4132-471F-8D89-057BE1E118E5}" destId="{FCD439DE-7D01-4801-A41C-485983838A6E}" srcOrd="2" destOrd="0" parTransId="{A50C945F-5BFE-44B8-A3F0-61D78BF36B5F}" sibTransId="{DBE9EF16-7762-4C45-9098-BC24C91EF6C7}"/>
    <dgm:cxn modelId="{A9912852-BC74-4014-A8CA-E6588DE2D835}" srcId="{114A3A8B-F617-42E7-B4EB-6E844AB9B96B}" destId="{35EB9005-4132-471F-8D89-057BE1E118E5}" srcOrd="0" destOrd="0" parTransId="{55129AA2-1A58-4845-B3A7-30EB859FEB5B}" sibTransId="{29EA27FC-3978-4391-A795-5258AF98ADCE}"/>
    <dgm:cxn modelId="{97A50867-9D01-491D-BC1F-AEE95078F331}" srcId="{35EB9005-4132-471F-8D89-057BE1E118E5}" destId="{C95697B6-4EE5-42CE-A076-CA3D15DE4C0B}" srcOrd="1" destOrd="0" parTransId="{4D5B4E5C-95E8-467A-B342-A3336FE65244}" sibTransId="{54F010F5-F1DE-4A76-9A76-25310FA02107}"/>
    <dgm:cxn modelId="{78DCFF83-68E5-46EE-B953-AA95699975EE}" type="presOf" srcId="{02253A7C-F871-440A-B8D8-C9200B68F70E}" destId="{6D985C7A-2328-4C24-AC53-DFDBB9CB7428}" srcOrd="0" destOrd="0" presId="urn:microsoft.com/office/officeart/2005/8/layout/process4"/>
    <dgm:cxn modelId="{569EC01D-6E10-4C1D-BEAF-D49F94A37F2F}" type="presOf" srcId="{35EB9005-4132-471F-8D89-057BE1E118E5}" destId="{30745783-67CF-4B94-B21F-9FF9FCB95D9C}" srcOrd="0" destOrd="0" presId="urn:microsoft.com/office/officeart/2005/8/layout/process4"/>
    <dgm:cxn modelId="{814074FE-D027-443D-90A0-595BE6933589}" type="presOf" srcId="{9D5B00C4-8474-4BA6-846B-9EE7CD68FD1F}" destId="{D47A5E00-35D0-4B3A-B457-EFB4C1393511}" srcOrd="0" destOrd="0" presId="urn:microsoft.com/office/officeart/2005/8/layout/process4"/>
    <dgm:cxn modelId="{BAD3FA07-CC4D-43F8-90EB-E0245317F731}" type="presOf" srcId="{8F881FAC-A58E-41F5-BAAB-F62ACB86FAA4}" destId="{103FA0C9-BF52-49EB-99C6-18ED50390CB7}" srcOrd="0" destOrd="0" presId="urn:microsoft.com/office/officeart/2005/8/layout/process4"/>
    <dgm:cxn modelId="{8BD2221A-883A-42E9-9C20-466AD328208C}" type="presOf" srcId="{114A3A8B-F617-42E7-B4EB-6E844AB9B96B}" destId="{F26664D4-AAF7-4F2A-BB4B-7C04B1069BB6}" srcOrd="0" destOrd="0" presId="urn:microsoft.com/office/officeart/2005/8/layout/process4"/>
    <dgm:cxn modelId="{931B28BF-4E5A-4E01-87CB-A9C9F5E96E89}" type="presOf" srcId="{8F881FAC-A58E-41F5-BAAB-F62ACB86FAA4}" destId="{DC3F2266-F237-42E1-91DF-D7EC8F307461}" srcOrd="1" destOrd="0" presId="urn:microsoft.com/office/officeart/2005/8/layout/process4"/>
    <dgm:cxn modelId="{7B8C7DBF-38E6-4B2E-877C-0F9FA16E5700}" type="presOf" srcId="{FCD439DE-7D01-4801-A41C-485983838A6E}" destId="{6EBEB226-64D4-40F9-B2C0-F42B06907B53}" srcOrd="0" destOrd="0" presId="urn:microsoft.com/office/officeart/2005/8/layout/process4"/>
    <dgm:cxn modelId="{53000392-610E-4383-B7A7-62C4BA34784A}" type="presOf" srcId="{35EB9005-4132-471F-8D89-057BE1E118E5}" destId="{C5D6F8F8-A6B4-4F1A-B261-D0E64EF17A97}" srcOrd="1" destOrd="0" presId="urn:microsoft.com/office/officeart/2005/8/layout/process4"/>
    <dgm:cxn modelId="{E85D207C-554C-4FF6-A05B-CF01C9DD2CF6}" srcId="{35EB9005-4132-471F-8D89-057BE1E118E5}" destId="{9D5B00C4-8474-4BA6-846B-9EE7CD68FD1F}" srcOrd="0" destOrd="0" parTransId="{D2CDCF08-6A8A-4015-B3F9-47367C195991}" sibTransId="{B4633FDE-0BB9-4E08-A249-E59D071CF8DF}"/>
    <dgm:cxn modelId="{A0E2F3AA-5868-420F-8F38-16A68E6A9819}" srcId="{8F881FAC-A58E-41F5-BAAB-F62ACB86FAA4}" destId="{02253A7C-F871-440A-B8D8-C9200B68F70E}" srcOrd="0" destOrd="0" parTransId="{69D85491-CCAE-4476-B297-7FAB65AC2224}" sibTransId="{91ED4AF8-0F48-42F0-B987-6A23BD801508}"/>
    <dgm:cxn modelId="{0E9910D9-79C2-496A-97DE-C844B3D0582D}" type="presOf" srcId="{13FDADDE-71BE-42A0-85EC-442738DA56A0}" destId="{C338DD87-0910-4434-9080-899602D93E5C}" srcOrd="0" destOrd="0" presId="urn:microsoft.com/office/officeart/2005/8/layout/process4"/>
    <dgm:cxn modelId="{ED361F96-0AA9-4F3A-98D6-0066B40F8519}" type="presOf" srcId="{C95697B6-4EE5-42CE-A076-CA3D15DE4C0B}" destId="{C4488A62-4685-487B-814F-85A529AE8DF1}" srcOrd="0" destOrd="0" presId="urn:microsoft.com/office/officeart/2005/8/layout/process4"/>
    <dgm:cxn modelId="{52AF5781-5F4A-4139-9BCF-4778D3799C61}" srcId="{114A3A8B-F617-42E7-B4EB-6E844AB9B96B}" destId="{8F881FAC-A58E-41F5-BAAB-F62ACB86FAA4}" srcOrd="1" destOrd="0" parTransId="{9AC4C067-EB1D-4CF2-B41B-F3C33660A4CC}" sibTransId="{DE491C28-1A11-445E-8F15-916B4B349BF1}"/>
    <dgm:cxn modelId="{C95162FE-6C62-439E-8D7F-9B649BEFF8DC}" type="presParOf" srcId="{F26664D4-AAF7-4F2A-BB4B-7C04B1069BB6}" destId="{6FBD14C5-C368-476C-8765-4334EDAB841E}" srcOrd="0" destOrd="0" presId="urn:microsoft.com/office/officeart/2005/8/layout/process4"/>
    <dgm:cxn modelId="{8BA6E52D-6849-4FDF-B605-2547ACB5C565}" type="presParOf" srcId="{6FBD14C5-C368-476C-8765-4334EDAB841E}" destId="{103FA0C9-BF52-49EB-99C6-18ED50390CB7}" srcOrd="0" destOrd="0" presId="urn:microsoft.com/office/officeart/2005/8/layout/process4"/>
    <dgm:cxn modelId="{ED2D5796-9830-416B-9B40-F0BA034AE2A6}" type="presParOf" srcId="{6FBD14C5-C368-476C-8765-4334EDAB841E}" destId="{DC3F2266-F237-42E1-91DF-D7EC8F307461}" srcOrd="1" destOrd="0" presId="urn:microsoft.com/office/officeart/2005/8/layout/process4"/>
    <dgm:cxn modelId="{F8FDC853-E883-4623-B462-01F45EE2AC1E}" type="presParOf" srcId="{6FBD14C5-C368-476C-8765-4334EDAB841E}" destId="{972D1901-E859-4B14-BB5E-B1588618574B}" srcOrd="2" destOrd="0" presId="urn:microsoft.com/office/officeart/2005/8/layout/process4"/>
    <dgm:cxn modelId="{84CC76A9-E662-4E56-A293-7B03C3E37B21}" type="presParOf" srcId="{972D1901-E859-4B14-BB5E-B1588618574B}" destId="{6D985C7A-2328-4C24-AC53-DFDBB9CB7428}" srcOrd="0" destOrd="0" presId="urn:microsoft.com/office/officeart/2005/8/layout/process4"/>
    <dgm:cxn modelId="{6E20B3E8-8FC8-450A-A135-BC981DFF8D1E}" type="presParOf" srcId="{972D1901-E859-4B14-BB5E-B1588618574B}" destId="{C338DD87-0910-4434-9080-899602D93E5C}" srcOrd="1" destOrd="0" presId="urn:microsoft.com/office/officeart/2005/8/layout/process4"/>
    <dgm:cxn modelId="{16222FCF-BD96-4E5B-B7B9-F9A1B1484CBE}" type="presParOf" srcId="{F26664D4-AAF7-4F2A-BB4B-7C04B1069BB6}" destId="{6F86916D-B2C0-464D-99D0-6DA164FC8C1C}" srcOrd="1" destOrd="0" presId="urn:microsoft.com/office/officeart/2005/8/layout/process4"/>
    <dgm:cxn modelId="{0F9DC860-C35F-44FD-85DD-89CE385F15FD}" type="presParOf" srcId="{F26664D4-AAF7-4F2A-BB4B-7C04B1069BB6}" destId="{0A9F5142-BB75-4BFC-9095-88BBD3D42F12}" srcOrd="2" destOrd="0" presId="urn:microsoft.com/office/officeart/2005/8/layout/process4"/>
    <dgm:cxn modelId="{DAA69F69-0B09-4F39-ADCC-04E7113A378A}" type="presParOf" srcId="{0A9F5142-BB75-4BFC-9095-88BBD3D42F12}" destId="{30745783-67CF-4B94-B21F-9FF9FCB95D9C}" srcOrd="0" destOrd="0" presId="urn:microsoft.com/office/officeart/2005/8/layout/process4"/>
    <dgm:cxn modelId="{F09A46B8-9E23-45F7-BBB6-7ACC7E476500}" type="presParOf" srcId="{0A9F5142-BB75-4BFC-9095-88BBD3D42F12}" destId="{C5D6F8F8-A6B4-4F1A-B261-D0E64EF17A97}" srcOrd="1" destOrd="0" presId="urn:microsoft.com/office/officeart/2005/8/layout/process4"/>
    <dgm:cxn modelId="{1ACF1C39-2705-42F1-BF7A-02B6AF96BC17}" type="presParOf" srcId="{0A9F5142-BB75-4BFC-9095-88BBD3D42F12}" destId="{46A6077D-DB82-4B70-9F45-6E16B53AF715}" srcOrd="2" destOrd="0" presId="urn:microsoft.com/office/officeart/2005/8/layout/process4"/>
    <dgm:cxn modelId="{A591585D-C420-4F44-B11F-8B484111E74C}" type="presParOf" srcId="{46A6077D-DB82-4B70-9F45-6E16B53AF715}" destId="{D47A5E00-35D0-4B3A-B457-EFB4C1393511}" srcOrd="0" destOrd="0" presId="urn:microsoft.com/office/officeart/2005/8/layout/process4"/>
    <dgm:cxn modelId="{D8C01B44-6E96-49B9-94F9-F5239C46151E}" type="presParOf" srcId="{46A6077D-DB82-4B70-9F45-6E16B53AF715}" destId="{C4488A62-4685-487B-814F-85A529AE8DF1}" srcOrd="1" destOrd="0" presId="urn:microsoft.com/office/officeart/2005/8/layout/process4"/>
    <dgm:cxn modelId="{FB55329E-F11A-4FB8-A6C4-2ED6369BDE90}" type="presParOf" srcId="{46A6077D-DB82-4B70-9F45-6E16B53AF715}" destId="{6EBEB226-64D4-40F9-B2C0-F42B06907B53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4A3A8B-F617-42E7-B4EB-6E844AB9B96B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EB9005-4132-471F-8D89-057BE1E118E5}">
      <dgm:prSet custT="1"/>
      <dgm:spPr/>
      <dgm:t>
        <a:bodyPr/>
        <a:lstStyle/>
        <a:p>
          <a:pPr rtl="0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Preparing for clustering: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129AA2-1A58-4845-B3A7-30EB859FEB5B}" type="parTrans" cxnId="{A9912852-BC74-4014-A8CA-E6588DE2D835}">
      <dgm:prSet/>
      <dgm:spPr/>
      <dgm:t>
        <a:bodyPr/>
        <a:lstStyle/>
        <a:p>
          <a:endParaRPr lang="en-US"/>
        </a:p>
      </dgm:t>
    </dgm:pt>
    <dgm:pt modelId="{29EA27FC-3978-4391-A795-5258AF98ADCE}" type="sibTrans" cxnId="{A9912852-BC74-4014-A8CA-E6588DE2D835}">
      <dgm:prSet/>
      <dgm:spPr/>
      <dgm:t>
        <a:bodyPr/>
        <a:lstStyle/>
        <a:p>
          <a:endParaRPr lang="en-US"/>
        </a:p>
      </dgm:t>
    </dgm:pt>
    <dgm:pt modelId="{9D5B00C4-8474-4BA6-846B-9EE7CD68FD1F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user’s jobs with two words should have a constant length vector representation similar to those with one word.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CDCF08-6A8A-4015-B3F9-47367C195991}" type="parTrans" cxnId="{E85D207C-554C-4FF6-A05B-CF01C9DD2CF6}">
      <dgm:prSet/>
      <dgm:spPr/>
      <dgm:t>
        <a:bodyPr/>
        <a:lstStyle/>
        <a:p>
          <a:endParaRPr lang="en-US"/>
        </a:p>
      </dgm:t>
    </dgm:pt>
    <dgm:pt modelId="{B4633FDE-0BB9-4E08-A249-E59D071CF8DF}" type="sibTrans" cxnId="{E85D207C-554C-4FF6-A05B-CF01C9DD2CF6}">
      <dgm:prSet/>
      <dgm:spPr/>
      <dgm:t>
        <a:bodyPr/>
        <a:lstStyle/>
        <a:p>
          <a:endParaRPr lang="en-US"/>
        </a:p>
      </dgm:t>
    </dgm:pt>
    <dgm:pt modelId="{C95697B6-4EE5-42CE-A076-CA3D15DE4C0B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Apply Sum Word Vectors method to Equalize the length vector for each user’s jobs.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5B4E5C-95E8-467A-B342-A3336FE65244}" type="parTrans" cxnId="{97A50867-9D01-491D-BC1F-AEE95078F331}">
      <dgm:prSet/>
      <dgm:spPr/>
      <dgm:t>
        <a:bodyPr/>
        <a:lstStyle/>
        <a:p>
          <a:endParaRPr lang="en-US"/>
        </a:p>
      </dgm:t>
    </dgm:pt>
    <dgm:pt modelId="{54F010F5-F1DE-4A76-9A76-25310FA02107}" type="sibTrans" cxnId="{97A50867-9D01-491D-BC1F-AEE95078F331}">
      <dgm:prSet/>
      <dgm:spPr/>
      <dgm:t>
        <a:bodyPr/>
        <a:lstStyle/>
        <a:p>
          <a:endParaRPr lang="en-US"/>
        </a:p>
      </dgm:t>
    </dgm:pt>
    <dgm:pt modelId="{FCD439DE-7D01-4801-A41C-485983838A6E}">
      <dgm:prSet/>
      <dgm:spPr>
        <a:blipFill>
          <a:blip xmlns:r="http://schemas.openxmlformats.org/officeDocument/2006/relationships" r:embed="rId1"/>
          <a:stretch>
            <a:fillRect r="-108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0C945F-5BFE-44B8-A3F0-61D78BF36B5F}" type="parTrans" cxnId="{FD0C9C62-5D5C-4F7E-A06A-883C801E3F42}">
      <dgm:prSet/>
      <dgm:spPr/>
      <dgm:t>
        <a:bodyPr/>
        <a:lstStyle/>
        <a:p>
          <a:endParaRPr lang="en-US"/>
        </a:p>
      </dgm:t>
    </dgm:pt>
    <dgm:pt modelId="{DBE9EF16-7762-4C45-9098-BC24C91EF6C7}" type="sibTrans" cxnId="{FD0C9C62-5D5C-4F7E-A06A-883C801E3F42}">
      <dgm:prSet/>
      <dgm:spPr/>
      <dgm:t>
        <a:bodyPr/>
        <a:lstStyle/>
        <a:p>
          <a:endParaRPr lang="en-US"/>
        </a:p>
      </dgm:t>
    </dgm:pt>
    <dgm:pt modelId="{8F881FAC-A58E-41F5-BAAB-F62ACB86FAA4}">
      <dgm:prSet/>
      <dgm:spPr/>
      <dgm:t>
        <a:bodyPr/>
        <a:lstStyle/>
        <a:p>
          <a:pPr rtl="0"/>
          <a:r>
            <a:rPr lang="en-US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Results: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C4C067-EB1D-4CF2-B41B-F3C33660A4CC}" type="parTrans" cxnId="{52AF5781-5F4A-4139-9BCF-4778D3799C61}">
      <dgm:prSet/>
      <dgm:spPr/>
      <dgm:t>
        <a:bodyPr/>
        <a:lstStyle/>
        <a:p>
          <a:endParaRPr lang="en-US"/>
        </a:p>
      </dgm:t>
    </dgm:pt>
    <dgm:pt modelId="{DE491C28-1A11-445E-8F15-916B4B349BF1}" type="sibTrans" cxnId="{52AF5781-5F4A-4139-9BCF-4778D3799C61}">
      <dgm:prSet/>
      <dgm:spPr/>
      <dgm:t>
        <a:bodyPr/>
        <a:lstStyle/>
        <a:p>
          <a:endParaRPr lang="en-US"/>
        </a:p>
      </dgm:t>
    </dgm:pt>
    <dgm:pt modelId="{02253A7C-F871-440A-B8D8-C9200B68F70E}">
      <dgm:prSet custT="1"/>
      <dgm:spPr/>
      <dgm:t>
        <a:bodyPr/>
        <a:lstStyle/>
        <a:p>
          <a:pPr rtl="0"/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matrix with the dimension of 1314*100 is the input to the clustering process.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D85491-CCAE-4476-B297-7FAB65AC2224}" type="parTrans" cxnId="{A0E2F3AA-5868-420F-8F38-16A68E6A9819}">
      <dgm:prSet/>
      <dgm:spPr/>
      <dgm:t>
        <a:bodyPr/>
        <a:lstStyle/>
        <a:p>
          <a:endParaRPr lang="en-US"/>
        </a:p>
      </dgm:t>
    </dgm:pt>
    <dgm:pt modelId="{91ED4AF8-0F48-42F0-B987-6A23BD801508}" type="sibTrans" cxnId="{A0E2F3AA-5868-420F-8F38-16A68E6A9819}">
      <dgm:prSet/>
      <dgm:spPr/>
      <dgm:t>
        <a:bodyPr/>
        <a:lstStyle/>
        <a:p>
          <a:endParaRPr lang="en-US"/>
        </a:p>
      </dgm:t>
    </dgm:pt>
    <dgm:pt modelId="{13FDADDE-71BE-42A0-85EC-442738DA56A0}">
      <dgm:prSet custT="1"/>
      <dgm:spPr/>
      <dgm:t>
        <a:bodyPr/>
        <a:lstStyle/>
        <a:p>
          <a:pPr rtl="0"/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optimum number of groups is </a:t>
          </a:r>
          <a:r>
            <a:rPr lang="en-US" sz="13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nine</a:t>
          </a:r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meaning there are nine job titles.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B353F-48AC-4E5B-B700-D83B210A1DC8}" type="parTrans" cxnId="{64A7B76F-C390-4B1F-A2F0-0E1C4E6EDE88}">
      <dgm:prSet/>
      <dgm:spPr/>
      <dgm:t>
        <a:bodyPr/>
        <a:lstStyle/>
        <a:p>
          <a:endParaRPr lang="en-US"/>
        </a:p>
      </dgm:t>
    </dgm:pt>
    <dgm:pt modelId="{5E72326A-2E77-4E4A-A5E6-40F8BA3C90AC}" type="sibTrans" cxnId="{64A7B76F-C390-4B1F-A2F0-0E1C4E6EDE88}">
      <dgm:prSet/>
      <dgm:spPr/>
      <dgm:t>
        <a:bodyPr/>
        <a:lstStyle/>
        <a:p>
          <a:endParaRPr lang="en-US"/>
        </a:p>
      </dgm:t>
    </dgm:pt>
    <dgm:pt modelId="{F26664D4-AAF7-4F2A-BB4B-7C04B1069BB6}" type="pres">
      <dgm:prSet presAssocID="{114A3A8B-F617-42E7-B4EB-6E844AB9B96B}" presName="Name0" presStyleCnt="0">
        <dgm:presLayoutVars>
          <dgm:dir/>
          <dgm:animLvl val="lvl"/>
          <dgm:resizeHandles val="exact"/>
        </dgm:presLayoutVars>
      </dgm:prSet>
      <dgm:spPr/>
    </dgm:pt>
    <dgm:pt modelId="{6FBD14C5-C368-476C-8765-4334EDAB841E}" type="pres">
      <dgm:prSet presAssocID="{8F881FAC-A58E-41F5-BAAB-F62ACB86FAA4}" presName="boxAndChildren" presStyleCnt="0"/>
      <dgm:spPr/>
    </dgm:pt>
    <dgm:pt modelId="{103FA0C9-BF52-49EB-99C6-18ED50390CB7}" type="pres">
      <dgm:prSet presAssocID="{8F881FAC-A58E-41F5-BAAB-F62ACB86FAA4}" presName="parentTextBox" presStyleLbl="node1" presStyleIdx="0" presStyleCnt="2"/>
      <dgm:spPr/>
    </dgm:pt>
    <dgm:pt modelId="{DC3F2266-F237-42E1-91DF-D7EC8F307461}" type="pres">
      <dgm:prSet presAssocID="{8F881FAC-A58E-41F5-BAAB-F62ACB86FAA4}" presName="entireBox" presStyleLbl="node1" presStyleIdx="0" presStyleCnt="2"/>
      <dgm:spPr/>
    </dgm:pt>
    <dgm:pt modelId="{972D1901-E859-4B14-BB5E-B1588618574B}" type="pres">
      <dgm:prSet presAssocID="{8F881FAC-A58E-41F5-BAAB-F62ACB86FAA4}" presName="descendantBox" presStyleCnt="0"/>
      <dgm:spPr/>
    </dgm:pt>
    <dgm:pt modelId="{6D985C7A-2328-4C24-AC53-DFDBB9CB7428}" type="pres">
      <dgm:prSet presAssocID="{02253A7C-F871-440A-B8D8-C9200B68F70E}" presName="childTextBox" presStyleLbl="fgAccFollowNode1" presStyleIdx="0" presStyleCnt="5">
        <dgm:presLayoutVars>
          <dgm:bulletEnabled val="1"/>
        </dgm:presLayoutVars>
      </dgm:prSet>
      <dgm:spPr/>
    </dgm:pt>
    <dgm:pt modelId="{C338DD87-0910-4434-9080-899602D93E5C}" type="pres">
      <dgm:prSet presAssocID="{13FDADDE-71BE-42A0-85EC-442738DA56A0}" presName="childTextBox" presStyleLbl="fgAccFollowNode1" presStyleIdx="1" presStyleCnt="5">
        <dgm:presLayoutVars>
          <dgm:bulletEnabled val="1"/>
        </dgm:presLayoutVars>
      </dgm:prSet>
      <dgm:spPr/>
    </dgm:pt>
    <dgm:pt modelId="{6F86916D-B2C0-464D-99D0-6DA164FC8C1C}" type="pres">
      <dgm:prSet presAssocID="{29EA27FC-3978-4391-A795-5258AF98ADCE}" presName="sp" presStyleCnt="0"/>
      <dgm:spPr/>
    </dgm:pt>
    <dgm:pt modelId="{0A9F5142-BB75-4BFC-9095-88BBD3D42F12}" type="pres">
      <dgm:prSet presAssocID="{35EB9005-4132-471F-8D89-057BE1E118E5}" presName="arrowAndChildren" presStyleCnt="0"/>
      <dgm:spPr/>
    </dgm:pt>
    <dgm:pt modelId="{30745783-67CF-4B94-B21F-9FF9FCB95D9C}" type="pres">
      <dgm:prSet presAssocID="{35EB9005-4132-471F-8D89-057BE1E118E5}" presName="parentTextArrow" presStyleLbl="node1" presStyleIdx="0" presStyleCnt="2"/>
      <dgm:spPr/>
    </dgm:pt>
    <dgm:pt modelId="{C5D6F8F8-A6B4-4F1A-B261-D0E64EF17A97}" type="pres">
      <dgm:prSet presAssocID="{35EB9005-4132-471F-8D89-057BE1E118E5}" presName="arrow" presStyleLbl="node1" presStyleIdx="1" presStyleCnt="2"/>
      <dgm:spPr/>
    </dgm:pt>
    <dgm:pt modelId="{46A6077D-DB82-4B70-9F45-6E16B53AF715}" type="pres">
      <dgm:prSet presAssocID="{35EB9005-4132-471F-8D89-057BE1E118E5}" presName="descendantArrow" presStyleCnt="0"/>
      <dgm:spPr/>
    </dgm:pt>
    <dgm:pt modelId="{D47A5E00-35D0-4B3A-B457-EFB4C1393511}" type="pres">
      <dgm:prSet presAssocID="{9D5B00C4-8474-4BA6-846B-9EE7CD68FD1F}" presName="childTextArrow" presStyleLbl="fgAccFollowNode1" presStyleIdx="2" presStyleCnt="5">
        <dgm:presLayoutVars>
          <dgm:bulletEnabled val="1"/>
        </dgm:presLayoutVars>
      </dgm:prSet>
      <dgm:spPr/>
    </dgm:pt>
    <dgm:pt modelId="{C4488A62-4685-487B-814F-85A529AE8DF1}" type="pres">
      <dgm:prSet presAssocID="{C95697B6-4EE5-42CE-A076-CA3D15DE4C0B}" presName="childTextArrow" presStyleLbl="fgAccFollowNode1" presStyleIdx="3" presStyleCnt="5">
        <dgm:presLayoutVars>
          <dgm:bulletEnabled val="1"/>
        </dgm:presLayoutVars>
      </dgm:prSet>
      <dgm:spPr/>
    </dgm:pt>
    <dgm:pt modelId="{6EBEB226-64D4-40F9-B2C0-F42B06907B53}" type="pres">
      <dgm:prSet presAssocID="{FCD439DE-7D01-4801-A41C-485983838A6E}" presName="childTextArrow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1B28BF-4E5A-4E01-87CB-A9C9F5E96E89}" type="presOf" srcId="{8F881FAC-A58E-41F5-BAAB-F62ACB86FAA4}" destId="{DC3F2266-F237-42E1-91DF-D7EC8F307461}" srcOrd="1" destOrd="0" presId="urn:microsoft.com/office/officeart/2005/8/layout/process4"/>
    <dgm:cxn modelId="{52AF5781-5F4A-4139-9BCF-4778D3799C61}" srcId="{114A3A8B-F617-42E7-B4EB-6E844AB9B96B}" destId="{8F881FAC-A58E-41F5-BAAB-F62ACB86FAA4}" srcOrd="1" destOrd="0" parTransId="{9AC4C067-EB1D-4CF2-B41B-F3C33660A4CC}" sibTransId="{DE491C28-1A11-445E-8F15-916B4B349BF1}"/>
    <dgm:cxn modelId="{ED361F96-0AA9-4F3A-98D6-0066B40F8519}" type="presOf" srcId="{C95697B6-4EE5-42CE-A076-CA3D15DE4C0B}" destId="{C4488A62-4685-487B-814F-85A529AE8DF1}" srcOrd="0" destOrd="0" presId="urn:microsoft.com/office/officeart/2005/8/layout/process4"/>
    <dgm:cxn modelId="{569EC01D-6E10-4C1D-BEAF-D49F94A37F2F}" type="presOf" srcId="{35EB9005-4132-471F-8D89-057BE1E118E5}" destId="{30745783-67CF-4B94-B21F-9FF9FCB95D9C}" srcOrd="0" destOrd="0" presId="urn:microsoft.com/office/officeart/2005/8/layout/process4"/>
    <dgm:cxn modelId="{7B8C7DBF-38E6-4B2E-877C-0F9FA16E5700}" type="presOf" srcId="{FCD439DE-7D01-4801-A41C-485983838A6E}" destId="{6EBEB226-64D4-40F9-B2C0-F42B06907B53}" srcOrd="0" destOrd="0" presId="urn:microsoft.com/office/officeart/2005/8/layout/process4"/>
    <dgm:cxn modelId="{814074FE-D027-443D-90A0-595BE6933589}" type="presOf" srcId="{9D5B00C4-8474-4BA6-846B-9EE7CD68FD1F}" destId="{D47A5E00-35D0-4B3A-B457-EFB4C1393511}" srcOrd="0" destOrd="0" presId="urn:microsoft.com/office/officeart/2005/8/layout/process4"/>
    <dgm:cxn modelId="{A0E2F3AA-5868-420F-8F38-16A68E6A9819}" srcId="{8F881FAC-A58E-41F5-BAAB-F62ACB86FAA4}" destId="{02253A7C-F871-440A-B8D8-C9200B68F70E}" srcOrd="0" destOrd="0" parTransId="{69D85491-CCAE-4476-B297-7FAB65AC2224}" sibTransId="{91ED4AF8-0F48-42F0-B987-6A23BD801508}"/>
    <dgm:cxn modelId="{53000392-610E-4383-B7A7-62C4BA34784A}" type="presOf" srcId="{35EB9005-4132-471F-8D89-057BE1E118E5}" destId="{C5D6F8F8-A6B4-4F1A-B261-D0E64EF17A97}" srcOrd="1" destOrd="0" presId="urn:microsoft.com/office/officeart/2005/8/layout/process4"/>
    <dgm:cxn modelId="{0E9910D9-79C2-496A-97DE-C844B3D0582D}" type="presOf" srcId="{13FDADDE-71BE-42A0-85EC-442738DA56A0}" destId="{C338DD87-0910-4434-9080-899602D93E5C}" srcOrd="0" destOrd="0" presId="urn:microsoft.com/office/officeart/2005/8/layout/process4"/>
    <dgm:cxn modelId="{8BD2221A-883A-42E9-9C20-466AD328208C}" type="presOf" srcId="{114A3A8B-F617-42E7-B4EB-6E844AB9B96B}" destId="{F26664D4-AAF7-4F2A-BB4B-7C04B1069BB6}" srcOrd="0" destOrd="0" presId="urn:microsoft.com/office/officeart/2005/8/layout/process4"/>
    <dgm:cxn modelId="{FD0C9C62-5D5C-4F7E-A06A-883C801E3F42}" srcId="{35EB9005-4132-471F-8D89-057BE1E118E5}" destId="{FCD439DE-7D01-4801-A41C-485983838A6E}" srcOrd="2" destOrd="0" parTransId="{A50C945F-5BFE-44B8-A3F0-61D78BF36B5F}" sibTransId="{DBE9EF16-7762-4C45-9098-BC24C91EF6C7}"/>
    <dgm:cxn modelId="{64A7B76F-C390-4B1F-A2F0-0E1C4E6EDE88}" srcId="{8F881FAC-A58E-41F5-BAAB-F62ACB86FAA4}" destId="{13FDADDE-71BE-42A0-85EC-442738DA56A0}" srcOrd="1" destOrd="0" parTransId="{690B353F-48AC-4E5B-B700-D83B210A1DC8}" sibTransId="{5E72326A-2E77-4E4A-A5E6-40F8BA3C90AC}"/>
    <dgm:cxn modelId="{BAD3FA07-CC4D-43F8-90EB-E0245317F731}" type="presOf" srcId="{8F881FAC-A58E-41F5-BAAB-F62ACB86FAA4}" destId="{103FA0C9-BF52-49EB-99C6-18ED50390CB7}" srcOrd="0" destOrd="0" presId="urn:microsoft.com/office/officeart/2005/8/layout/process4"/>
    <dgm:cxn modelId="{97A50867-9D01-491D-BC1F-AEE95078F331}" srcId="{35EB9005-4132-471F-8D89-057BE1E118E5}" destId="{C95697B6-4EE5-42CE-A076-CA3D15DE4C0B}" srcOrd="1" destOrd="0" parTransId="{4D5B4E5C-95E8-467A-B342-A3336FE65244}" sibTransId="{54F010F5-F1DE-4A76-9A76-25310FA02107}"/>
    <dgm:cxn modelId="{A9912852-BC74-4014-A8CA-E6588DE2D835}" srcId="{114A3A8B-F617-42E7-B4EB-6E844AB9B96B}" destId="{35EB9005-4132-471F-8D89-057BE1E118E5}" srcOrd="0" destOrd="0" parTransId="{55129AA2-1A58-4845-B3A7-30EB859FEB5B}" sibTransId="{29EA27FC-3978-4391-A795-5258AF98ADCE}"/>
    <dgm:cxn modelId="{78DCFF83-68E5-46EE-B953-AA95699975EE}" type="presOf" srcId="{02253A7C-F871-440A-B8D8-C9200B68F70E}" destId="{6D985C7A-2328-4C24-AC53-DFDBB9CB7428}" srcOrd="0" destOrd="0" presId="urn:microsoft.com/office/officeart/2005/8/layout/process4"/>
    <dgm:cxn modelId="{E85D207C-554C-4FF6-A05B-CF01C9DD2CF6}" srcId="{35EB9005-4132-471F-8D89-057BE1E118E5}" destId="{9D5B00C4-8474-4BA6-846B-9EE7CD68FD1F}" srcOrd="0" destOrd="0" parTransId="{D2CDCF08-6A8A-4015-B3F9-47367C195991}" sibTransId="{B4633FDE-0BB9-4E08-A249-E59D071CF8DF}"/>
    <dgm:cxn modelId="{C95162FE-6C62-439E-8D7F-9B649BEFF8DC}" type="presParOf" srcId="{F26664D4-AAF7-4F2A-BB4B-7C04B1069BB6}" destId="{6FBD14C5-C368-476C-8765-4334EDAB841E}" srcOrd="0" destOrd="0" presId="urn:microsoft.com/office/officeart/2005/8/layout/process4"/>
    <dgm:cxn modelId="{8BA6E52D-6849-4FDF-B605-2547ACB5C565}" type="presParOf" srcId="{6FBD14C5-C368-476C-8765-4334EDAB841E}" destId="{103FA0C9-BF52-49EB-99C6-18ED50390CB7}" srcOrd="0" destOrd="0" presId="urn:microsoft.com/office/officeart/2005/8/layout/process4"/>
    <dgm:cxn modelId="{ED2D5796-9830-416B-9B40-F0BA034AE2A6}" type="presParOf" srcId="{6FBD14C5-C368-476C-8765-4334EDAB841E}" destId="{DC3F2266-F237-42E1-91DF-D7EC8F307461}" srcOrd="1" destOrd="0" presId="urn:microsoft.com/office/officeart/2005/8/layout/process4"/>
    <dgm:cxn modelId="{F8FDC853-E883-4623-B462-01F45EE2AC1E}" type="presParOf" srcId="{6FBD14C5-C368-476C-8765-4334EDAB841E}" destId="{972D1901-E859-4B14-BB5E-B1588618574B}" srcOrd="2" destOrd="0" presId="urn:microsoft.com/office/officeart/2005/8/layout/process4"/>
    <dgm:cxn modelId="{84CC76A9-E662-4E56-A293-7B03C3E37B21}" type="presParOf" srcId="{972D1901-E859-4B14-BB5E-B1588618574B}" destId="{6D985C7A-2328-4C24-AC53-DFDBB9CB7428}" srcOrd="0" destOrd="0" presId="urn:microsoft.com/office/officeart/2005/8/layout/process4"/>
    <dgm:cxn modelId="{6E20B3E8-8FC8-450A-A135-BC981DFF8D1E}" type="presParOf" srcId="{972D1901-E859-4B14-BB5E-B1588618574B}" destId="{C338DD87-0910-4434-9080-899602D93E5C}" srcOrd="1" destOrd="0" presId="urn:microsoft.com/office/officeart/2005/8/layout/process4"/>
    <dgm:cxn modelId="{16222FCF-BD96-4E5B-B7B9-F9A1B1484CBE}" type="presParOf" srcId="{F26664D4-AAF7-4F2A-BB4B-7C04B1069BB6}" destId="{6F86916D-B2C0-464D-99D0-6DA164FC8C1C}" srcOrd="1" destOrd="0" presId="urn:microsoft.com/office/officeart/2005/8/layout/process4"/>
    <dgm:cxn modelId="{0F9DC860-C35F-44FD-85DD-89CE385F15FD}" type="presParOf" srcId="{F26664D4-AAF7-4F2A-BB4B-7C04B1069BB6}" destId="{0A9F5142-BB75-4BFC-9095-88BBD3D42F12}" srcOrd="2" destOrd="0" presId="urn:microsoft.com/office/officeart/2005/8/layout/process4"/>
    <dgm:cxn modelId="{DAA69F69-0B09-4F39-ADCC-04E7113A378A}" type="presParOf" srcId="{0A9F5142-BB75-4BFC-9095-88BBD3D42F12}" destId="{30745783-67CF-4B94-B21F-9FF9FCB95D9C}" srcOrd="0" destOrd="0" presId="urn:microsoft.com/office/officeart/2005/8/layout/process4"/>
    <dgm:cxn modelId="{F09A46B8-9E23-45F7-BBB6-7ACC7E476500}" type="presParOf" srcId="{0A9F5142-BB75-4BFC-9095-88BBD3D42F12}" destId="{C5D6F8F8-A6B4-4F1A-B261-D0E64EF17A97}" srcOrd="1" destOrd="0" presId="urn:microsoft.com/office/officeart/2005/8/layout/process4"/>
    <dgm:cxn modelId="{1ACF1C39-2705-42F1-BF7A-02B6AF96BC17}" type="presParOf" srcId="{0A9F5142-BB75-4BFC-9095-88BBD3D42F12}" destId="{46A6077D-DB82-4B70-9F45-6E16B53AF715}" srcOrd="2" destOrd="0" presId="urn:microsoft.com/office/officeart/2005/8/layout/process4"/>
    <dgm:cxn modelId="{A591585D-C420-4F44-B11F-8B484111E74C}" type="presParOf" srcId="{46A6077D-DB82-4B70-9F45-6E16B53AF715}" destId="{D47A5E00-35D0-4B3A-B457-EFB4C1393511}" srcOrd="0" destOrd="0" presId="urn:microsoft.com/office/officeart/2005/8/layout/process4"/>
    <dgm:cxn modelId="{D8C01B44-6E96-49B9-94F9-F5239C46151E}" type="presParOf" srcId="{46A6077D-DB82-4B70-9F45-6E16B53AF715}" destId="{C4488A62-4685-487B-814F-85A529AE8DF1}" srcOrd="1" destOrd="0" presId="urn:microsoft.com/office/officeart/2005/8/layout/process4"/>
    <dgm:cxn modelId="{FB55329E-F11A-4FB8-A6C4-2ED6369BDE90}" type="presParOf" srcId="{46A6077D-DB82-4B70-9F45-6E16B53AF715}" destId="{6EBEB226-64D4-40F9-B2C0-F42B06907B53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92C74FA-C5B6-4A78-A841-7F02289B5E75}" type="doc">
      <dgm:prSet loTypeId="urn:microsoft.com/office/officeart/2005/8/layout/orgChart1" loCatId="hierarchy" qsTypeId="urn:microsoft.com/office/officeart/2005/8/quickstyle/simple3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F2CCFC9D-A354-4C5A-B710-38B16646311D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Finding patterns in each cluster: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1F52CB-88E0-4E69-A698-DAB7CE944091}" type="parTrans" cxnId="{24DE6647-B600-4412-AF91-09D15F936727}">
      <dgm:prSet/>
      <dgm:spPr/>
      <dgm:t>
        <a:bodyPr/>
        <a:lstStyle/>
        <a:p>
          <a:endParaRPr lang="en-US"/>
        </a:p>
      </dgm:t>
    </dgm:pt>
    <dgm:pt modelId="{686949BC-9935-426A-B7BD-B49BD80B786A}" type="sibTrans" cxnId="{24DE6647-B600-4412-AF91-09D15F936727}">
      <dgm:prSet/>
      <dgm:spPr/>
      <dgm:t>
        <a:bodyPr/>
        <a:lstStyle/>
        <a:p>
          <a:endParaRPr lang="en-US"/>
        </a:p>
      </dgm:t>
    </dgm:pt>
    <dgm:pt modelId="{B44B76D1-B33E-4070-B38F-85F7F5E92F35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most repetitive pattern inside each cluster is demonstrated in </a:t>
          </a:r>
          <a:r>
            <a: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Table 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B500E3-EB1D-46F8-B833-A7910E5DEF48}" type="parTrans" cxnId="{E5AEEBF3-BD7F-4013-BB16-1A269F367EBC}">
      <dgm:prSet/>
      <dgm:spPr/>
      <dgm:t>
        <a:bodyPr/>
        <a:lstStyle/>
        <a:p>
          <a:endParaRPr lang="en-US"/>
        </a:p>
      </dgm:t>
    </dgm:pt>
    <dgm:pt modelId="{DECB6EE8-C322-478B-8794-88390ADF59F1}" type="sibTrans" cxnId="{E5AEEBF3-BD7F-4013-BB16-1A269F367EBC}">
      <dgm:prSet/>
      <dgm:spPr/>
      <dgm:t>
        <a:bodyPr/>
        <a:lstStyle/>
        <a:p>
          <a:endParaRPr lang="en-US"/>
        </a:p>
      </dgm:t>
    </dgm:pt>
    <dgm:pt modelId="{FD41094B-B036-4EC2-901C-8112B9CA2BDF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”mixed” means that various job titles exist with low relation in that group.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72E038-E34A-44C3-BE7D-3B72D079FACE}" type="parTrans" cxnId="{4B82427B-572C-4246-9CC8-E5234F3849D1}">
      <dgm:prSet/>
      <dgm:spPr/>
      <dgm:t>
        <a:bodyPr/>
        <a:lstStyle/>
        <a:p>
          <a:endParaRPr lang="en-US"/>
        </a:p>
      </dgm:t>
    </dgm:pt>
    <dgm:pt modelId="{F85B816B-29AD-4357-B123-AB12A6DF888D}" type="sibTrans" cxnId="{4B82427B-572C-4246-9CC8-E5234F3849D1}">
      <dgm:prSet/>
      <dgm:spPr/>
      <dgm:t>
        <a:bodyPr/>
        <a:lstStyle/>
        <a:p>
          <a:endParaRPr lang="en-US"/>
        </a:p>
      </dgm:t>
    </dgm:pt>
    <dgm:pt modelId="{0B2E6B5E-F274-4AD0-BB41-22FAD39AC77B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We will investigate how this condition affects the performance of the proposed method in labels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and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8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later.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06EB18-C864-4196-9BC3-E426AB7AD955}" type="parTrans" cxnId="{9771E667-454A-4EE5-BF7E-2C394040EFFC}">
      <dgm:prSet/>
      <dgm:spPr/>
      <dgm:t>
        <a:bodyPr/>
        <a:lstStyle/>
        <a:p>
          <a:endParaRPr lang="en-US"/>
        </a:p>
      </dgm:t>
    </dgm:pt>
    <dgm:pt modelId="{D506A893-C80D-4A3F-8754-50A7AABA64B3}" type="sibTrans" cxnId="{9771E667-454A-4EE5-BF7E-2C394040EFFC}">
      <dgm:prSet/>
      <dgm:spPr/>
      <dgm:t>
        <a:bodyPr/>
        <a:lstStyle/>
        <a:p>
          <a:endParaRPr lang="en-US"/>
        </a:p>
      </dgm:t>
    </dgm:pt>
    <dgm:pt modelId="{94B00380-BF63-42E7-8A80-73972F994584}" type="pres">
      <dgm:prSet presAssocID="{292C74FA-C5B6-4A78-A841-7F02289B5E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0F5C7B4-3A35-414E-AE1A-53E44F79C027}" type="pres">
      <dgm:prSet presAssocID="{F2CCFC9D-A354-4C5A-B710-38B16646311D}" presName="hierRoot1" presStyleCnt="0">
        <dgm:presLayoutVars>
          <dgm:hierBranch val="init"/>
        </dgm:presLayoutVars>
      </dgm:prSet>
      <dgm:spPr/>
    </dgm:pt>
    <dgm:pt modelId="{9C349F02-A4D1-4450-9142-9E567F737913}" type="pres">
      <dgm:prSet presAssocID="{F2CCFC9D-A354-4C5A-B710-38B16646311D}" presName="rootComposite1" presStyleCnt="0"/>
      <dgm:spPr/>
    </dgm:pt>
    <dgm:pt modelId="{E1DC2219-0759-4556-BCA2-58F287708F5F}" type="pres">
      <dgm:prSet presAssocID="{F2CCFC9D-A354-4C5A-B710-38B16646311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2FC3D7-C47E-4398-A152-E50AE58A8973}" type="pres">
      <dgm:prSet presAssocID="{F2CCFC9D-A354-4C5A-B710-38B16646311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09B42A9-0662-4B1E-8061-208353BD2038}" type="pres">
      <dgm:prSet presAssocID="{F2CCFC9D-A354-4C5A-B710-38B16646311D}" presName="hierChild2" presStyleCnt="0"/>
      <dgm:spPr/>
    </dgm:pt>
    <dgm:pt modelId="{B22158FD-5F74-4DDE-861A-0C64A210BDD0}" type="pres">
      <dgm:prSet presAssocID="{F7B500E3-EB1D-46F8-B833-A7910E5DEF48}" presName="Name37" presStyleLbl="parChTrans1D2" presStyleIdx="0" presStyleCnt="2"/>
      <dgm:spPr/>
      <dgm:t>
        <a:bodyPr/>
        <a:lstStyle/>
        <a:p>
          <a:endParaRPr lang="en-US"/>
        </a:p>
      </dgm:t>
    </dgm:pt>
    <dgm:pt modelId="{B275FE07-B6AB-498F-8569-6B463B9ED053}" type="pres">
      <dgm:prSet presAssocID="{B44B76D1-B33E-4070-B38F-85F7F5E92F35}" presName="hierRoot2" presStyleCnt="0">
        <dgm:presLayoutVars>
          <dgm:hierBranch val="init"/>
        </dgm:presLayoutVars>
      </dgm:prSet>
      <dgm:spPr/>
    </dgm:pt>
    <dgm:pt modelId="{CCCCF895-6245-4BDD-91BA-9A826E9C1333}" type="pres">
      <dgm:prSet presAssocID="{B44B76D1-B33E-4070-B38F-85F7F5E92F35}" presName="rootComposite" presStyleCnt="0"/>
      <dgm:spPr/>
    </dgm:pt>
    <dgm:pt modelId="{C181CA92-DA75-44E5-82DD-F8679C15E549}" type="pres">
      <dgm:prSet presAssocID="{B44B76D1-B33E-4070-B38F-85F7F5E92F3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49EE64-C667-464A-BA9C-55EE5972F6D2}" type="pres">
      <dgm:prSet presAssocID="{B44B76D1-B33E-4070-B38F-85F7F5E92F35}" presName="rootConnector" presStyleLbl="node2" presStyleIdx="0" presStyleCnt="2"/>
      <dgm:spPr/>
      <dgm:t>
        <a:bodyPr/>
        <a:lstStyle/>
        <a:p>
          <a:endParaRPr lang="en-US"/>
        </a:p>
      </dgm:t>
    </dgm:pt>
    <dgm:pt modelId="{CA72F3E9-80C1-42AB-8E1C-17402C4B4975}" type="pres">
      <dgm:prSet presAssocID="{B44B76D1-B33E-4070-B38F-85F7F5E92F35}" presName="hierChild4" presStyleCnt="0"/>
      <dgm:spPr/>
    </dgm:pt>
    <dgm:pt modelId="{3BAB0D05-D95C-4B37-AF91-0E9B5FBBC075}" type="pres">
      <dgm:prSet presAssocID="{B44B76D1-B33E-4070-B38F-85F7F5E92F35}" presName="hierChild5" presStyleCnt="0"/>
      <dgm:spPr/>
    </dgm:pt>
    <dgm:pt modelId="{84143D33-4FB0-435E-BC2C-7536AD55A433}" type="pres">
      <dgm:prSet presAssocID="{1C72E038-E34A-44C3-BE7D-3B72D079FACE}" presName="Name37" presStyleLbl="parChTrans1D2" presStyleIdx="1" presStyleCnt="2"/>
      <dgm:spPr/>
      <dgm:t>
        <a:bodyPr/>
        <a:lstStyle/>
        <a:p>
          <a:endParaRPr lang="en-US"/>
        </a:p>
      </dgm:t>
    </dgm:pt>
    <dgm:pt modelId="{7DEA0D27-5EAC-4A8C-A3CF-910B80F45973}" type="pres">
      <dgm:prSet presAssocID="{FD41094B-B036-4EC2-901C-8112B9CA2BDF}" presName="hierRoot2" presStyleCnt="0">
        <dgm:presLayoutVars>
          <dgm:hierBranch val="init"/>
        </dgm:presLayoutVars>
      </dgm:prSet>
      <dgm:spPr/>
    </dgm:pt>
    <dgm:pt modelId="{81D4ADFE-BE4C-4AD5-8152-FBAB17BA7AD4}" type="pres">
      <dgm:prSet presAssocID="{FD41094B-B036-4EC2-901C-8112B9CA2BDF}" presName="rootComposite" presStyleCnt="0"/>
      <dgm:spPr/>
    </dgm:pt>
    <dgm:pt modelId="{FD07BDD0-5BBB-4845-A5DF-91B754DEF547}" type="pres">
      <dgm:prSet presAssocID="{FD41094B-B036-4EC2-901C-8112B9CA2B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1B9C8B-2B09-4C17-BF1A-9428CB68B3BE}" type="pres">
      <dgm:prSet presAssocID="{FD41094B-B036-4EC2-901C-8112B9CA2BDF}" presName="rootConnector" presStyleLbl="node2" presStyleIdx="1" presStyleCnt="2"/>
      <dgm:spPr/>
      <dgm:t>
        <a:bodyPr/>
        <a:lstStyle/>
        <a:p>
          <a:endParaRPr lang="en-US"/>
        </a:p>
      </dgm:t>
    </dgm:pt>
    <dgm:pt modelId="{4CE02B22-86EE-445D-BA22-123B6881363A}" type="pres">
      <dgm:prSet presAssocID="{FD41094B-B036-4EC2-901C-8112B9CA2BDF}" presName="hierChild4" presStyleCnt="0"/>
      <dgm:spPr/>
    </dgm:pt>
    <dgm:pt modelId="{07784CE4-E21E-4848-B707-2C5328F92F3B}" type="pres">
      <dgm:prSet presAssocID="{9D06EB18-C864-4196-9BC3-E426AB7AD955}" presName="Name37" presStyleLbl="parChTrans1D3" presStyleIdx="0" presStyleCnt="1"/>
      <dgm:spPr/>
      <dgm:t>
        <a:bodyPr/>
        <a:lstStyle/>
        <a:p>
          <a:endParaRPr lang="en-US"/>
        </a:p>
      </dgm:t>
    </dgm:pt>
    <dgm:pt modelId="{22DAFDFC-1E51-4997-AC4D-5791E66B6F38}" type="pres">
      <dgm:prSet presAssocID="{0B2E6B5E-F274-4AD0-BB41-22FAD39AC77B}" presName="hierRoot2" presStyleCnt="0">
        <dgm:presLayoutVars>
          <dgm:hierBranch val="init"/>
        </dgm:presLayoutVars>
      </dgm:prSet>
      <dgm:spPr/>
    </dgm:pt>
    <dgm:pt modelId="{503B53DB-6849-45AA-9292-19478E9FD12D}" type="pres">
      <dgm:prSet presAssocID="{0B2E6B5E-F274-4AD0-BB41-22FAD39AC77B}" presName="rootComposite" presStyleCnt="0"/>
      <dgm:spPr/>
    </dgm:pt>
    <dgm:pt modelId="{1C6A36CC-5F7E-442C-AD54-CD905991030F}" type="pres">
      <dgm:prSet presAssocID="{0B2E6B5E-F274-4AD0-BB41-22FAD39AC77B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F75F77-C6DF-4D24-8222-630ABC5C040F}" type="pres">
      <dgm:prSet presAssocID="{0B2E6B5E-F274-4AD0-BB41-22FAD39AC77B}" presName="rootConnector" presStyleLbl="node3" presStyleIdx="0" presStyleCnt="1"/>
      <dgm:spPr/>
      <dgm:t>
        <a:bodyPr/>
        <a:lstStyle/>
        <a:p>
          <a:endParaRPr lang="en-US"/>
        </a:p>
      </dgm:t>
    </dgm:pt>
    <dgm:pt modelId="{D4ECFCFF-9679-4FBC-93CE-7CAB6392072B}" type="pres">
      <dgm:prSet presAssocID="{0B2E6B5E-F274-4AD0-BB41-22FAD39AC77B}" presName="hierChild4" presStyleCnt="0"/>
      <dgm:spPr/>
    </dgm:pt>
    <dgm:pt modelId="{FB3D870F-0891-4C9D-859F-C0AE707CD0E0}" type="pres">
      <dgm:prSet presAssocID="{0B2E6B5E-F274-4AD0-BB41-22FAD39AC77B}" presName="hierChild5" presStyleCnt="0"/>
      <dgm:spPr/>
    </dgm:pt>
    <dgm:pt modelId="{0171A52E-31F1-46E7-B973-3DE670ABACDC}" type="pres">
      <dgm:prSet presAssocID="{FD41094B-B036-4EC2-901C-8112B9CA2BDF}" presName="hierChild5" presStyleCnt="0"/>
      <dgm:spPr/>
    </dgm:pt>
    <dgm:pt modelId="{84E4CC5C-0FA8-4FFC-8055-220169C88BA8}" type="pres">
      <dgm:prSet presAssocID="{F2CCFC9D-A354-4C5A-B710-38B16646311D}" presName="hierChild3" presStyleCnt="0"/>
      <dgm:spPr/>
    </dgm:pt>
  </dgm:ptLst>
  <dgm:cxnLst>
    <dgm:cxn modelId="{78F4C070-5916-42FA-9B13-085287FEFB44}" type="presOf" srcId="{0B2E6B5E-F274-4AD0-BB41-22FAD39AC77B}" destId="{7DF75F77-C6DF-4D24-8222-630ABC5C040F}" srcOrd="1" destOrd="0" presId="urn:microsoft.com/office/officeart/2005/8/layout/orgChart1"/>
    <dgm:cxn modelId="{0733D2E8-0973-4B0A-A76A-80C4AEA595F6}" type="presOf" srcId="{9D06EB18-C864-4196-9BC3-E426AB7AD955}" destId="{07784CE4-E21E-4848-B707-2C5328F92F3B}" srcOrd="0" destOrd="0" presId="urn:microsoft.com/office/officeart/2005/8/layout/orgChart1"/>
    <dgm:cxn modelId="{9771E667-454A-4EE5-BF7E-2C394040EFFC}" srcId="{FD41094B-B036-4EC2-901C-8112B9CA2BDF}" destId="{0B2E6B5E-F274-4AD0-BB41-22FAD39AC77B}" srcOrd="0" destOrd="0" parTransId="{9D06EB18-C864-4196-9BC3-E426AB7AD955}" sibTransId="{D506A893-C80D-4A3F-8754-50A7AABA64B3}"/>
    <dgm:cxn modelId="{E4A21746-9042-426D-95C4-E8FC012BA6A3}" type="presOf" srcId="{F2CCFC9D-A354-4C5A-B710-38B16646311D}" destId="{172FC3D7-C47E-4398-A152-E50AE58A8973}" srcOrd="1" destOrd="0" presId="urn:microsoft.com/office/officeart/2005/8/layout/orgChart1"/>
    <dgm:cxn modelId="{0366FD30-44F0-41B5-B24C-D80573E1A472}" type="presOf" srcId="{FD41094B-B036-4EC2-901C-8112B9CA2BDF}" destId="{DC1B9C8B-2B09-4C17-BF1A-9428CB68B3BE}" srcOrd="1" destOrd="0" presId="urn:microsoft.com/office/officeart/2005/8/layout/orgChart1"/>
    <dgm:cxn modelId="{DFB39FC2-69AF-4837-8F24-C53BCA62AFA3}" type="presOf" srcId="{F2CCFC9D-A354-4C5A-B710-38B16646311D}" destId="{E1DC2219-0759-4556-BCA2-58F287708F5F}" srcOrd="0" destOrd="0" presId="urn:microsoft.com/office/officeart/2005/8/layout/orgChart1"/>
    <dgm:cxn modelId="{E5AEEBF3-BD7F-4013-BB16-1A269F367EBC}" srcId="{F2CCFC9D-A354-4C5A-B710-38B16646311D}" destId="{B44B76D1-B33E-4070-B38F-85F7F5E92F35}" srcOrd="0" destOrd="0" parTransId="{F7B500E3-EB1D-46F8-B833-A7910E5DEF48}" sibTransId="{DECB6EE8-C322-478B-8794-88390ADF59F1}"/>
    <dgm:cxn modelId="{EA3D9DC5-CFB6-4E14-901D-03C6789643C3}" type="presOf" srcId="{FD41094B-B036-4EC2-901C-8112B9CA2BDF}" destId="{FD07BDD0-5BBB-4845-A5DF-91B754DEF547}" srcOrd="0" destOrd="0" presId="urn:microsoft.com/office/officeart/2005/8/layout/orgChart1"/>
    <dgm:cxn modelId="{02167BF3-C517-44DA-AF2A-C937864770A3}" type="presOf" srcId="{B44B76D1-B33E-4070-B38F-85F7F5E92F35}" destId="{C181CA92-DA75-44E5-82DD-F8679C15E549}" srcOrd="0" destOrd="0" presId="urn:microsoft.com/office/officeart/2005/8/layout/orgChart1"/>
    <dgm:cxn modelId="{072ADB09-1AFF-4185-978F-807143B20CF0}" type="presOf" srcId="{292C74FA-C5B6-4A78-A841-7F02289B5E75}" destId="{94B00380-BF63-42E7-8A80-73972F994584}" srcOrd="0" destOrd="0" presId="urn:microsoft.com/office/officeart/2005/8/layout/orgChart1"/>
    <dgm:cxn modelId="{F658EF14-60C7-4F19-832A-B3A06004265E}" type="presOf" srcId="{B44B76D1-B33E-4070-B38F-85F7F5E92F35}" destId="{6649EE64-C667-464A-BA9C-55EE5972F6D2}" srcOrd="1" destOrd="0" presId="urn:microsoft.com/office/officeart/2005/8/layout/orgChart1"/>
    <dgm:cxn modelId="{DD93F318-4354-4CB6-9775-6A0E938590B7}" type="presOf" srcId="{0B2E6B5E-F274-4AD0-BB41-22FAD39AC77B}" destId="{1C6A36CC-5F7E-442C-AD54-CD905991030F}" srcOrd="0" destOrd="0" presId="urn:microsoft.com/office/officeart/2005/8/layout/orgChart1"/>
    <dgm:cxn modelId="{24DE6647-B600-4412-AF91-09D15F936727}" srcId="{292C74FA-C5B6-4A78-A841-7F02289B5E75}" destId="{F2CCFC9D-A354-4C5A-B710-38B16646311D}" srcOrd="0" destOrd="0" parTransId="{8A1F52CB-88E0-4E69-A698-DAB7CE944091}" sibTransId="{686949BC-9935-426A-B7BD-B49BD80B786A}"/>
    <dgm:cxn modelId="{47EB4EFD-4BB4-4EFD-A64F-4F264C7EC82F}" type="presOf" srcId="{F7B500E3-EB1D-46F8-B833-A7910E5DEF48}" destId="{B22158FD-5F74-4DDE-861A-0C64A210BDD0}" srcOrd="0" destOrd="0" presId="urn:microsoft.com/office/officeart/2005/8/layout/orgChart1"/>
    <dgm:cxn modelId="{4B82427B-572C-4246-9CC8-E5234F3849D1}" srcId="{F2CCFC9D-A354-4C5A-B710-38B16646311D}" destId="{FD41094B-B036-4EC2-901C-8112B9CA2BDF}" srcOrd="1" destOrd="0" parTransId="{1C72E038-E34A-44C3-BE7D-3B72D079FACE}" sibTransId="{F85B816B-29AD-4357-B123-AB12A6DF888D}"/>
    <dgm:cxn modelId="{B2045012-8865-4519-8F2B-03DF57DE4CF2}" type="presOf" srcId="{1C72E038-E34A-44C3-BE7D-3B72D079FACE}" destId="{84143D33-4FB0-435E-BC2C-7536AD55A433}" srcOrd="0" destOrd="0" presId="urn:microsoft.com/office/officeart/2005/8/layout/orgChart1"/>
    <dgm:cxn modelId="{BD33FD70-8A7C-4545-8405-5943518E26E3}" type="presParOf" srcId="{94B00380-BF63-42E7-8A80-73972F994584}" destId="{C0F5C7B4-3A35-414E-AE1A-53E44F79C027}" srcOrd="0" destOrd="0" presId="urn:microsoft.com/office/officeart/2005/8/layout/orgChart1"/>
    <dgm:cxn modelId="{9AE54A43-5947-4ED9-A2B1-38CFC2E8884A}" type="presParOf" srcId="{C0F5C7B4-3A35-414E-AE1A-53E44F79C027}" destId="{9C349F02-A4D1-4450-9142-9E567F737913}" srcOrd="0" destOrd="0" presId="urn:microsoft.com/office/officeart/2005/8/layout/orgChart1"/>
    <dgm:cxn modelId="{DFE78A32-D4CC-48EE-9759-85473040C931}" type="presParOf" srcId="{9C349F02-A4D1-4450-9142-9E567F737913}" destId="{E1DC2219-0759-4556-BCA2-58F287708F5F}" srcOrd="0" destOrd="0" presId="urn:microsoft.com/office/officeart/2005/8/layout/orgChart1"/>
    <dgm:cxn modelId="{A15B372D-9FA4-44DA-A968-035974B5EEC2}" type="presParOf" srcId="{9C349F02-A4D1-4450-9142-9E567F737913}" destId="{172FC3D7-C47E-4398-A152-E50AE58A8973}" srcOrd="1" destOrd="0" presId="urn:microsoft.com/office/officeart/2005/8/layout/orgChart1"/>
    <dgm:cxn modelId="{44A9159A-0588-4F7B-ABF8-AB70295F3D27}" type="presParOf" srcId="{C0F5C7B4-3A35-414E-AE1A-53E44F79C027}" destId="{909B42A9-0662-4B1E-8061-208353BD2038}" srcOrd="1" destOrd="0" presId="urn:microsoft.com/office/officeart/2005/8/layout/orgChart1"/>
    <dgm:cxn modelId="{C4DADE8C-90AC-4151-9347-A9B5E635BB49}" type="presParOf" srcId="{909B42A9-0662-4B1E-8061-208353BD2038}" destId="{B22158FD-5F74-4DDE-861A-0C64A210BDD0}" srcOrd="0" destOrd="0" presId="urn:microsoft.com/office/officeart/2005/8/layout/orgChart1"/>
    <dgm:cxn modelId="{C11F06C3-912F-4309-A5EF-1FFD7336DC84}" type="presParOf" srcId="{909B42A9-0662-4B1E-8061-208353BD2038}" destId="{B275FE07-B6AB-498F-8569-6B463B9ED053}" srcOrd="1" destOrd="0" presId="urn:microsoft.com/office/officeart/2005/8/layout/orgChart1"/>
    <dgm:cxn modelId="{D04DBF24-9F00-4E14-9836-C08BB1286CC5}" type="presParOf" srcId="{B275FE07-B6AB-498F-8569-6B463B9ED053}" destId="{CCCCF895-6245-4BDD-91BA-9A826E9C1333}" srcOrd="0" destOrd="0" presId="urn:microsoft.com/office/officeart/2005/8/layout/orgChart1"/>
    <dgm:cxn modelId="{3D0269CD-03ED-4C9B-BE2A-36BAB673A7EA}" type="presParOf" srcId="{CCCCF895-6245-4BDD-91BA-9A826E9C1333}" destId="{C181CA92-DA75-44E5-82DD-F8679C15E549}" srcOrd="0" destOrd="0" presId="urn:microsoft.com/office/officeart/2005/8/layout/orgChart1"/>
    <dgm:cxn modelId="{A7691D61-5D42-4EBE-9FD1-3E864C3E5BB1}" type="presParOf" srcId="{CCCCF895-6245-4BDD-91BA-9A826E9C1333}" destId="{6649EE64-C667-464A-BA9C-55EE5972F6D2}" srcOrd="1" destOrd="0" presId="urn:microsoft.com/office/officeart/2005/8/layout/orgChart1"/>
    <dgm:cxn modelId="{3382A2D5-6739-40B0-9875-31C687A51C6E}" type="presParOf" srcId="{B275FE07-B6AB-498F-8569-6B463B9ED053}" destId="{CA72F3E9-80C1-42AB-8E1C-17402C4B4975}" srcOrd="1" destOrd="0" presId="urn:microsoft.com/office/officeart/2005/8/layout/orgChart1"/>
    <dgm:cxn modelId="{78E8B176-D09F-4DFA-B213-EC150F088093}" type="presParOf" srcId="{B275FE07-B6AB-498F-8569-6B463B9ED053}" destId="{3BAB0D05-D95C-4B37-AF91-0E9B5FBBC075}" srcOrd="2" destOrd="0" presId="urn:microsoft.com/office/officeart/2005/8/layout/orgChart1"/>
    <dgm:cxn modelId="{7E5D53C3-31C0-47C8-AC69-D8EDB16DE695}" type="presParOf" srcId="{909B42A9-0662-4B1E-8061-208353BD2038}" destId="{84143D33-4FB0-435E-BC2C-7536AD55A433}" srcOrd="2" destOrd="0" presId="urn:microsoft.com/office/officeart/2005/8/layout/orgChart1"/>
    <dgm:cxn modelId="{98A132D5-21A8-4AB7-BF2A-BBB35911A1C5}" type="presParOf" srcId="{909B42A9-0662-4B1E-8061-208353BD2038}" destId="{7DEA0D27-5EAC-4A8C-A3CF-910B80F45973}" srcOrd="3" destOrd="0" presId="urn:microsoft.com/office/officeart/2005/8/layout/orgChart1"/>
    <dgm:cxn modelId="{E9C4EBFD-C48D-435E-94DD-6E2CF4CC7C78}" type="presParOf" srcId="{7DEA0D27-5EAC-4A8C-A3CF-910B80F45973}" destId="{81D4ADFE-BE4C-4AD5-8152-FBAB17BA7AD4}" srcOrd="0" destOrd="0" presId="urn:microsoft.com/office/officeart/2005/8/layout/orgChart1"/>
    <dgm:cxn modelId="{94226695-B930-46A9-8E83-3FFF018B1D53}" type="presParOf" srcId="{81D4ADFE-BE4C-4AD5-8152-FBAB17BA7AD4}" destId="{FD07BDD0-5BBB-4845-A5DF-91B754DEF547}" srcOrd="0" destOrd="0" presId="urn:microsoft.com/office/officeart/2005/8/layout/orgChart1"/>
    <dgm:cxn modelId="{B0C641AE-FF9E-4E5D-84A6-D5C4248C3977}" type="presParOf" srcId="{81D4ADFE-BE4C-4AD5-8152-FBAB17BA7AD4}" destId="{DC1B9C8B-2B09-4C17-BF1A-9428CB68B3BE}" srcOrd="1" destOrd="0" presId="urn:microsoft.com/office/officeart/2005/8/layout/orgChart1"/>
    <dgm:cxn modelId="{35B5B304-1011-4B30-980D-A564F6A4D23E}" type="presParOf" srcId="{7DEA0D27-5EAC-4A8C-A3CF-910B80F45973}" destId="{4CE02B22-86EE-445D-BA22-123B6881363A}" srcOrd="1" destOrd="0" presId="urn:microsoft.com/office/officeart/2005/8/layout/orgChart1"/>
    <dgm:cxn modelId="{24A76022-FE83-46E1-8306-D2F0DBCF0988}" type="presParOf" srcId="{4CE02B22-86EE-445D-BA22-123B6881363A}" destId="{07784CE4-E21E-4848-B707-2C5328F92F3B}" srcOrd="0" destOrd="0" presId="urn:microsoft.com/office/officeart/2005/8/layout/orgChart1"/>
    <dgm:cxn modelId="{215E1881-B8B5-48A2-9BB0-D88B971F3FB2}" type="presParOf" srcId="{4CE02B22-86EE-445D-BA22-123B6881363A}" destId="{22DAFDFC-1E51-4997-AC4D-5791E66B6F38}" srcOrd="1" destOrd="0" presId="urn:microsoft.com/office/officeart/2005/8/layout/orgChart1"/>
    <dgm:cxn modelId="{4E5BB5C5-C565-4D4E-AC0F-DD3DAF477921}" type="presParOf" srcId="{22DAFDFC-1E51-4997-AC4D-5791E66B6F38}" destId="{503B53DB-6849-45AA-9292-19478E9FD12D}" srcOrd="0" destOrd="0" presId="urn:microsoft.com/office/officeart/2005/8/layout/orgChart1"/>
    <dgm:cxn modelId="{5D8E8544-3E66-42BB-8989-595349E26E41}" type="presParOf" srcId="{503B53DB-6849-45AA-9292-19478E9FD12D}" destId="{1C6A36CC-5F7E-442C-AD54-CD905991030F}" srcOrd="0" destOrd="0" presId="urn:microsoft.com/office/officeart/2005/8/layout/orgChart1"/>
    <dgm:cxn modelId="{33A50D5B-02A7-47BA-AF4E-688F9BD5CBCB}" type="presParOf" srcId="{503B53DB-6849-45AA-9292-19478E9FD12D}" destId="{7DF75F77-C6DF-4D24-8222-630ABC5C040F}" srcOrd="1" destOrd="0" presId="urn:microsoft.com/office/officeart/2005/8/layout/orgChart1"/>
    <dgm:cxn modelId="{CB1759B0-7987-40A4-BAC0-D18DE0D3355B}" type="presParOf" srcId="{22DAFDFC-1E51-4997-AC4D-5791E66B6F38}" destId="{D4ECFCFF-9679-4FBC-93CE-7CAB6392072B}" srcOrd="1" destOrd="0" presId="urn:microsoft.com/office/officeart/2005/8/layout/orgChart1"/>
    <dgm:cxn modelId="{711F4EF4-34C1-4019-9C25-037FEB4D8301}" type="presParOf" srcId="{22DAFDFC-1E51-4997-AC4D-5791E66B6F38}" destId="{FB3D870F-0891-4C9D-859F-C0AE707CD0E0}" srcOrd="2" destOrd="0" presId="urn:microsoft.com/office/officeart/2005/8/layout/orgChart1"/>
    <dgm:cxn modelId="{A3116973-034B-40CA-943B-E2CDAE485FA9}" type="presParOf" srcId="{7DEA0D27-5EAC-4A8C-A3CF-910B80F45973}" destId="{0171A52E-31F1-46E7-B973-3DE670ABACDC}" srcOrd="2" destOrd="0" presId="urn:microsoft.com/office/officeart/2005/8/layout/orgChart1"/>
    <dgm:cxn modelId="{BE41FC51-FFF3-4BFD-908E-BE91C5411528}" type="presParOf" srcId="{C0F5C7B4-3A35-414E-AE1A-53E44F79C027}" destId="{84E4CC5C-0FA8-4FFC-8055-220169C88BA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0AE5CB5-A738-4396-B86C-93093532884F}" type="doc">
      <dgm:prSet loTypeId="urn:microsoft.com/office/officeart/2008/layout/PictureAccentList" loCatId="pictur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566FFAE-4E97-475F-9668-C5EC18683F18}">
      <dgm:prSet custT="1"/>
      <dgm:spPr/>
      <dgm:t>
        <a:bodyPr/>
        <a:lstStyle/>
        <a:p>
          <a:pPr rtl="0"/>
          <a:r>
            <a:rPr lang="en-US" sz="3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There are two items inside a text that may enhance our performance:</a:t>
          </a:r>
          <a:endParaRPr lang="en-US" sz="3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A6327D-F277-4D7F-95D4-88211D9BE1F7}" type="parTrans" cxnId="{C57D1B68-C757-4CAA-9A8D-F4F3B2A42D51}">
      <dgm:prSet/>
      <dgm:spPr/>
      <dgm:t>
        <a:bodyPr/>
        <a:lstStyle/>
        <a:p>
          <a:endParaRPr lang="en-US"/>
        </a:p>
      </dgm:t>
    </dgm:pt>
    <dgm:pt modelId="{7FD93A39-7D8E-402A-8622-48CDB8454107}" type="sibTrans" cxnId="{C57D1B68-C757-4CAA-9A8D-F4F3B2A42D51}">
      <dgm:prSet/>
      <dgm:spPr/>
      <dgm:t>
        <a:bodyPr/>
        <a:lstStyle/>
        <a:p>
          <a:endParaRPr lang="en-US"/>
        </a:p>
      </dgm:t>
    </dgm:pt>
    <dgm:pt modelId="{E2331ECB-AC72-44EA-85D2-0B2CBD269FBD}">
      <dgm:prSet custT="1"/>
      <dgm:spPr/>
      <dgm:t>
        <a:bodyPr/>
        <a:lstStyle/>
        <a:p>
          <a:pPr rtl="0"/>
          <a:r>
            <a:rPr lang="en-US" sz="12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Emojis</a:t>
          </a:r>
          <a:r>
            <a: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E8F84F-B17F-430B-AB5C-16890B9BFBFA}" type="parTrans" cxnId="{B8451BFB-24E8-4668-9A40-23664EB48666}">
      <dgm:prSet/>
      <dgm:spPr/>
      <dgm:t>
        <a:bodyPr/>
        <a:lstStyle/>
        <a:p>
          <a:endParaRPr lang="en-US"/>
        </a:p>
      </dgm:t>
    </dgm:pt>
    <dgm:pt modelId="{0EC01291-36A4-43F2-AFD2-A924776900C6}" type="sibTrans" cxnId="{B8451BFB-24E8-4668-9A40-23664EB48666}">
      <dgm:prSet/>
      <dgm:spPr/>
      <dgm:t>
        <a:bodyPr/>
        <a:lstStyle/>
        <a:p>
          <a:endParaRPr lang="en-US"/>
        </a:p>
      </dgm:t>
    </dgm:pt>
    <dgm:pt modelId="{E128A496-C4F9-4285-B3C2-99A5E93238BE}">
      <dgm:prSet custT="1"/>
      <dgm:spPr/>
      <dgm:t>
        <a:bodyPr/>
        <a:lstStyle/>
        <a:p>
          <a:pPr rtl="0"/>
          <a:r>
            <a:rPr lang="en-US" sz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Emojis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are often used to show emotions. 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938622-8AD7-439D-8574-EA57382185BC}" type="parTrans" cxnId="{3A710DC7-14DD-4CC2-AE79-DA443C15CE75}">
      <dgm:prSet/>
      <dgm:spPr/>
      <dgm:t>
        <a:bodyPr/>
        <a:lstStyle/>
        <a:p>
          <a:endParaRPr lang="en-US"/>
        </a:p>
      </dgm:t>
    </dgm:pt>
    <dgm:pt modelId="{0DD1F31A-5A4B-4B83-A626-32E170A895E3}" type="sibTrans" cxnId="{3A710DC7-14DD-4CC2-AE79-DA443C15CE75}">
      <dgm:prSet/>
      <dgm:spPr/>
      <dgm:t>
        <a:bodyPr/>
        <a:lstStyle/>
        <a:p>
          <a:endParaRPr lang="en-US"/>
        </a:p>
      </dgm:t>
    </dgm:pt>
    <dgm:pt modelId="{6E0909D8-5FF9-436A-95F2-C147D0493C33}">
      <dgm:prSet custT="1"/>
      <dgm:spPr/>
      <dgm:t>
        <a:bodyPr/>
        <a:lstStyle/>
        <a:p>
          <a:pPr rtl="0"/>
          <a:r>
            <a:rPr lang="en-US" sz="1200" smtClean="0">
              <a:latin typeface="Times New Roman" panose="02020603050405020304" pitchFamily="18" charset="0"/>
              <a:cs typeface="Times New Roman" panose="02020603050405020304" pitchFamily="18" charset="0"/>
            </a:rPr>
            <a:t>Some emojis can be related to jobs. 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DD6620-EBD6-48A7-AF1F-740D21FC53A9}" type="parTrans" cxnId="{408A2C31-FF96-4971-8305-05FDF6504C7B}">
      <dgm:prSet/>
      <dgm:spPr/>
      <dgm:t>
        <a:bodyPr/>
        <a:lstStyle/>
        <a:p>
          <a:endParaRPr lang="en-US"/>
        </a:p>
      </dgm:t>
    </dgm:pt>
    <dgm:pt modelId="{01B05015-B48C-46A2-A894-340F3481235B}" type="sibTrans" cxnId="{408A2C31-FF96-4971-8305-05FDF6504C7B}">
      <dgm:prSet/>
      <dgm:spPr/>
      <dgm:t>
        <a:bodyPr/>
        <a:lstStyle/>
        <a:p>
          <a:endParaRPr lang="en-US"/>
        </a:p>
      </dgm:t>
    </dgm:pt>
    <dgm:pt modelId="{C29A52B1-B664-4E77-80C2-ED46AE7B219B}">
      <dgm:prSet custT="1"/>
      <dgm:spPr/>
      <dgm:t>
        <a:bodyPr/>
        <a:lstStyle/>
        <a:p>
          <a:pPr rtl="0"/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There exist eight types of </a:t>
          </a:r>
          <a:r>
            <a:rPr lang="en-US" sz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emojis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”Smileys People,” Animals-Nature,” Food-Drink,” Activity,” Travel-Places,” Objects,” Symbols,” and ”Flags.” 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C29DEB-47C6-414E-BE8C-5CCE8C9C6517}" type="parTrans" cxnId="{1B0AA64B-8D69-4E9C-8569-76DE7E18095A}">
      <dgm:prSet/>
      <dgm:spPr/>
      <dgm:t>
        <a:bodyPr/>
        <a:lstStyle/>
        <a:p>
          <a:endParaRPr lang="en-US"/>
        </a:p>
      </dgm:t>
    </dgm:pt>
    <dgm:pt modelId="{688BF098-D9DE-4457-A3A0-08A189D37140}" type="sibTrans" cxnId="{1B0AA64B-8D69-4E9C-8569-76DE7E18095A}">
      <dgm:prSet/>
      <dgm:spPr/>
      <dgm:t>
        <a:bodyPr/>
        <a:lstStyle/>
        <a:p>
          <a:endParaRPr lang="en-US"/>
        </a:p>
      </dgm:t>
    </dgm:pt>
    <dgm:pt modelId="{C9E792AB-84F2-4FEE-9723-00D540CBE27C}">
      <dgm:prSet custT="1"/>
      <dgm:spPr/>
      <dgm:t>
        <a:bodyPr/>
        <a:lstStyle/>
        <a:p>
          <a:pPr rtl="0"/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most related category to jobs is the ”Activity” type.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F6663F-5186-4682-8B49-7BE7A9634AE2}" type="parTrans" cxnId="{89C0C583-59A3-4EBA-921F-C0C0DAE3EA49}">
      <dgm:prSet/>
      <dgm:spPr/>
      <dgm:t>
        <a:bodyPr/>
        <a:lstStyle/>
        <a:p>
          <a:endParaRPr lang="en-US"/>
        </a:p>
      </dgm:t>
    </dgm:pt>
    <dgm:pt modelId="{9D0F40C6-039E-411C-B299-587D3E421BC2}" type="sibTrans" cxnId="{89C0C583-59A3-4EBA-921F-C0C0DAE3EA49}">
      <dgm:prSet/>
      <dgm:spPr/>
      <dgm:t>
        <a:bodyPr/>
        <a:lstStyle/>
        <a:p>
          <a:endParaRPr lang="en-US"/>
        </a:p>
      </dgm:t>
    </dgm:pt>
    <dgm:pt modelId="{D55DFE3A-408E-4EC1-9F04-917211A7436F}">
      <dgm:prSet custT="1"/>
      <dgm:spPr/>
      <dgm:t>
        <a:bodyPr/>
        <a:lstStyle/>
        <a:p>
          <a:pPr rtl="0"/>
          <a:r>
            <a:rPr lang="en-US" sz="12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Hashtags: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4BA727-0824-40F8-84AD-924AD3719BD6}" type="parTrans" cxnId="{D14E9908-00C3-4428-B445-B4618427692E}">
      <dgm:prSet/>
      <dgm:spPr/>
      <dgm:t>
        <a:bodyPr/>
        <a:lstStyle/>
        <a:p>
          <a:endParaRPr lang="en-US"/>
        </a:p>
      </dgm:t>
    </dgm:pt>
    <dgm:pt modelId="{67E00998-64D9-4294-8941-F4A5F5E9BBB7}" type="sibTrans" cxnId="{D14E9908-00C3-4428-B445-B4618427692E}">
      <dgm:prSet/>
      <dgm:spPr/>
      <dgm:t>
        <a:bodyPr/>
        <a:lstStyle/>
        <a:p>
          <a:endParaRPr lang="en-US"/>
        </a:p>
      </dgm:t>
    </dgm:pt>
    <dgm:pt modelId="{9CC2E18B-0110-4000-B702-EF1CCEA607BB}">
      <dgm:prSet custT="1"/>
      <dgm:spPr/>
      <dgm:t>
        <a:bodyPr/>
        <a:lstStyle/>
        <a:p>
          <a:pPr rtl="0"/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Three approaches in facing hashtags: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DEB9CF-8DF7-4FAE-AEA8-2537561D3B77}" type="parTrans" cxnId="{89DDC7F9-0219-4337-B9E3-8ACCDFE29680}">
      <dgm:prSet/>
      <dgm:spPr/>
      <dgm:t>
        <a:bodyPr/>
        <a:lstStyle/>
        <a:p>
          <a:endParaRPr lang="en-US"/>
        </a:p>
      </dgm:t>
    </dgm:pt>
    <dgm:pt modelId="{FAA19422-8280-4E32-8F57-8C69309E22CC}" type="sibTrans" cxnId="{89DDC7F9-0219-4337-B9E3-8ACCDFE29680}">
      <dgm:prSet/>
      <dgm:spPr/>
      <dgm:t>
        <a:bodyPr/>
        <a:lstStyle/>
        <a:p>
          <a:endParaRPr lang="en-US"/>
        </a:p>
      </dgm:t>
    </dgm:pt>
    <dgm:pt modelId="{CE64505E-F506-4524-8259-9033C881075C}">
      <dgm:prSet custT="1"/>
      <dgm:spPr/>
      <dgm:t>
        <a:bodyPr/>
        <a:lstStyle/>
        <a:p>
          <a:pPr rtl="0"/>
          <a:r>
            <a:rPr lang="en-US" sz="12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Method 1(RHW): </a:t>
          </a:r>
          <a:r>
            <a:rPr lang="en-US" sz="1200" smtClean="0">
              <a:latin typeface="Times New Roman" panose="02020603050405020304" pitchFamily="18" charset="0"/>
              <a:cs typeface="Times New Roman" panose="02020603050405020304" pitchFamily="18" charset="0"/>
            </a:rPr>
            <a:t>Remove both the hashtag sign(#) and the following word.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5B061B-66CF-4B02-8770-14B78EB835CD}" type="parTrans" cxnId="{2C1BEE2C-CB49-4A15-8314-259E6BE7026F}">
      <dgm:prSet/>
      <dgm:spPr/>
      <dgm:t>
        <a:bodyPr/>
        <a:lstStyle/>
        <a:p>
          <a:endParaRPr lang="en-US"/>
        </a:p>
      </dgm:t>
    </dgm:pt>
    <dgm:pt modelId="{4C4CE531-4A1C-4A1D-AD23-E3815F48E7DD}" type="sibTrans" cxnId="{2C1BEE2C-CB49-4A15-8314-259E6BE7026F}">
      <dgm:prSet/>
      <dgm:spPr/>
      <dgm:t>
        <a:bodyPr/>
        <a:lstStyle/>
        <a:p>
          <a:endParaRPr lang="en-US"/>
        </a:p>
      </dgm:t>
    </dgm:pt>
    <dgm:pt modelId="{4CF4E05D-9B60-4007-928D-BA415C6E57C6}">
      <dgm:prSet custT="1"/>
      <dgm:spPr/>
      <dgm:t>
        <a:bodyPr/>
        <a:lstStyle/>
        <a:p>
          <a:pPr rtl="0"/>
          <a:r>
            <a: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Method 2(RH): 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Remove just the hashtag sign(#).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8A6103-3B36-4D44-B826-076848626412}" type="parTrans" cxnId="{53E7F612-833B-4EF0-855E-A519E7D20CE6}">
      <dgm:prSet/>
      <dgm:spPr/>
      <dgm:t>
        <a:bodyPr/>
        <a:lstStyle/>
        <a:p>
          <a:endParaRPr lang="en-US"/>
        </a:p>
      </dgm:t>
    </dgm:pt>
    <dgm:pt modelId="{07DB8F19-925F-4EE0-8672-AA715AB8A8BE}" type="sibTrans" cxnId="{53E7F612-833B-4EF0-855E-A519E7D20CE6}">
      <dgm:prSet/>
      <dgm:spPr/>
      <dgm:t>
        <a:bodyPr/>
        <a:lstStyle/>
        <a:p>
          <a:endParaRPr lang="en-US"/>
        </a:p>
      </dgm:t>
    </dgm:pt>
    <dgm:pt modelId="{AD27E4B8-FBC3-42D6-8B16-256065F44CCE}">
      <dgm:prSet custT="1"/>
      <dgm:spPr/>
      <dgm:t>
        <a:bodyPr/>
        <a:lstStyle/>
        <a:p>
          <a:pPr rtl="0"/>
          <a:r>
            <a: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Method 3(RHRW): 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Remove the hashtag sign(#) and replace the following word with its most relevant string. 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A3EA56-B6FE-44D1-B5F4-940F6E68399E}" type="parTrans" cxnId="{F912F150-ED5C-4E4B-82FA-F5415505AC8A}">
      <dgm:prSet/>
      <dgm:spPr/>
      <dgm:t>
        <a:bodyPr/>
        <a:lstStyle/>
        <a:p>
          <a:endParaRPr lang="en-US"/>
        </a:p>
      </dgm:t>
    </dgm:pt>
    <dgm:pt modelId="{E114C58C-05DD-44E1-8F09-C0E61332C7C4}" type="sibTrans" cxnId="{F912F150-ED5C-4E4B-82FA-F5415505AC8A}">
      <dgm:prSet/>
      <dgm:spPr/>
      <dgm:t>
        <a:bodyPr/>
        <a:lstStyle/>
        <a:p>
          <a:endParaRPr lang="en-US"/>
        </a:p>
      </dgm:t>
    </dgm:pt>
    <dgm:pt modelId="{BA5CF538-2E09-4D33-B3CF-AE732EB565E4}" type="pres">
      <dgm:prSet presAssocID="{F0AE5CB5-A738-4396-B86C-93093532884F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86BC76-8BFE-4C32-B672-AC5C14A0FBFE}" type="pres">
      <dgm:prSet presAssocID="{2566FFAE-4E97-475F-9668-C5EC18683F18}" presName="root" presStyleCnt="0">
        <dgm:presLayoutVars>
          <dgm:chMax/>
          <dgm:chPref val="4"/>
        </dgm:presLayoutVars>
      </dgm:prSet>
      <dgm:spPr/>
    </dgm:pt>
    <dgm:pt modelId="{D73F8E25-F2F9-45EA-82C9-BDAE35A1EDFF}" type="pres">
      <dgm:prSet presAssocID="{2566FFAE-4E97-475F-9668-C5EC18683F18}" presName="rootComposite" presStyleCnt="0">
        <dgm:presLayoutVars/>
      </dgm:prSet>
      <dgm:spPr/>
    </dgm:pt>
    <dgm:pt modelId="{2727CF51-6433-41DC-A113-62D29392F746}" type="pres">
      <dgm:prSet presAssocID="{2566FFAE-4E97-475F-9668-C5EC18683F18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en-US"/>
        </a:p>
      </dgm:t>
    </dgm:pt>
    <dgm:pt modelId="{B6FECDCC-DA93-4F3B-8EAD-FC6A786CD2D0}" type="pres">
      <dgm:prSet presAssocID="{2566FFAE-4E97-475F-9668-C5EC18683F18}" presName="childShape" presStyleCnt="0">
        <dgm:presLayoutVars>
          <dgm:chMax val="0"/>
          <dgm:chPref val="0"/>
        </dgm:presLayoutVars>
      </dgm:prSet>
      <dgm:spPr/>
    </dgm:pt>
    <dgm:pt modelId="{1F422FF3-AFCF-48E9-8B29-8062C50692EF}" type="pres">
      <dgm:prSet presAssocID="{E2331ECB-AC72-44EA-85D2-0B2CBD269FBD}" presName="childComposite" presStyleCnt="0">
        <dgm:presLayoutVars>
          <dgm:chMax val="0"/>
          <dgm:chPref val="0"/>
        </dgm:presLayoutVars>
      </dgm:prSet>
      <dgm:spPr/>
    </dgm:pt>
    <dgm:pt modelId="{981A5381-0BD6-4A98-9FC7-F46F6C2C6F8F}" type="pres">
      <dgm:prSet presAssocID="{E2331ECB-AC72-44EA-85D2-0B2CBD269FBD}" presName="Image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75511DC-489A-441C-96CB-ECCFEFE6ED36}" type="pres">
      <dgm:prSet presAssocID="{E2331ECB-AC72-44EA-85D2-0B2CBD269FBD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0F225-CFA9-448D-A872-4B17AA1E1313}" type="pres">
      <dgm:prSet presAssocID="{D55DFE3A-408E-4EC1-9F04-917211A7436F}" presName="childComposite" presStyleCnt="0">
        <dgm:presLayoutVars>
          <dgm:chMax val="0"/>
          <dgm:chPref val="0"/>
        </dgm:presLayoutVars>
      </dgm:prSet>
      <dgm:spPr/>
    </dgm:pt>
    <dgm:pt modelId="{71EAA250-9A16-43AE-9EF4-6AC95EFF731A}" type="pres">
      <dgm:prSet presAssocID="{D55DFE3A-408E-4EC1-9F04-917211A7436F}" presName="Image" presStyleLbl="nod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D2F3D681-F786-429D-A30F-FA4D25E8E5F4}" type="pres">
      <dgm:prSet presAssocID="{D55DFE3A-408E-4EC1-9F04-917211A7436F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8A2116-F0EA-4DDA-86AA-6E80D1A3DD1A}" type="presOf" srcId="{F0AE5CB5-A738-4396-B86C-93093532884F}" destId="{BA5CF538-2E09-4D33-B3CF-AE732EB565E4}" srcOrd="0" destOrd="0" presId="urn:microsoft.com/office/officeart/2008/layout/PictureAccentList"/>
    <dgm:cxn modelId="{F912F150-ED5C-4E4B-82FA-F5415505AC8A}" srcId="{9CC2E18B-0110-4000-B702-EF1CCEA607BB}" destId="{AD27E4B8-FBC3-42D6-8B16-256065F44CCE}" srcOrd="2" destOrd="0" parTransId="{E6A3EA56-B6FE-44D1-B5F4-940F6E68399E}" sibTransId="{E114C58C-05DD-44E1-8F09-C0E61332C7C4}"/>
    <dgm:cxn modelId="{C57D1B68-C757-4CAA-9A8D-F4F3B2A42D51}" srcId="{F0AE5CB5-A738-4396-B86C-93093532884F}" destId="{2566FFAE-4E97-475F-9668-C5EC18683F18}" srcOrd="0" destOrd="0" parTransId="{59A6327D-F277-4D7F-95D4-88211D9BE1F7}" sibTransId="{7FD93A39-7D8E-402A-8622-48CDB8454107}"/>
    <dgm:cxn modelId="{6704302B-BCCB-4C2D-829C-4C1FAFE1B3EF}" type="presOf" srcId="{6E0909D8-5FF9-436A-95F2-C147D0493C33}" destId="{275511DC-489A-441C-96CB-ECCFEFE6ED36}" srcOrd="0" destOrd="2" presId="urn:microsoft.com/office/officeart/2008/layout/PictureAccentList"/>
    <dgm:cxn modelId="{89C0C583-59A3-4EBA-921F-C0C0DAE3EA49}" srcId="{6E0909D8-5FF9-436A-95F2-C147D0493C33}" destId="{C9E792AB-84F2-4FEE-9723-00D540CBE27C}" srcOrd="1" destOrd="0" parTransId="{78F6663F-5186-4682-8B49-7BE7A9634AE2}" sibTransId="{9D0F40C6-039E-411C-B299-587D3E421BC2}"/>
    <dgm:cxn modelId="{53E7F612-833B-4EF0-855E-A519E7D20CE6}" srcId="{9CC2E18B-0110-4000-B702-EF1CCEA607BB}" destId="{4CF4E05D-9B60-4007-928D-BA415C6E57C6}" srcOrd="1" destOrd="0" parTransId="{E98A6103-3B36-4D44-B826-076848626412}" sibTransId="{07DB8F19-925F-4EE0-8672-AA715AB8A8BE}"/>
    <dgm:cxn modelId="{D14E9908-00C3-4428-B445-B4618427692E}" srcId="{2566FFAE-4E97-475F-9668-C5EC18683F18}" destId="{D55DFE3A-408E-4EC1-9F04-917211A7436F}" srcOrd="1" destOrd="0" parTransId="{604BA727-0824-40F8-84AD-924AD3719BD6}" sibTransId="{67E00998-64D9-4294-8941-F4A5F5E9BBB7}"/>
    <dgm:cxn modelId="{79B653F6-35BF-478E-8008-8E8E30A1CC71}" type="presOf" srcId="{9CC2E18B-0110-4000-B702-EF1CCEA607BB}" destId="{D2F3D681-F786-429D-A30F-FA4D25E8E5F4}" srcOrd="0" destOrd="1" presId="urn:microsoft.com/office/officeart/2008/layout/PictureAccentList"/>
    <dgm:cxn modelId="{DF1C840C-5FD4-4536-B823-7D471A793AD2}" type="presOf" srcId="{C9E792AB-84F2-4FEE-9723-00D540CBE27C}" destId="{275511DC-489A-441C-96CB-ECCFEFE6ED36}" srcOrd="0" destOrd="4" presId="urn:microsoft.com/office/officeart/2008/layout/PictureAccentList"/>
    <dgm:cxn modelId="{B8451BFB-24E8-4668-9A40-23664EB48666}" srcId="{2566FFAE-4E97-475F-9668-C5EC18683F18}" destId="{E2331ECB-AC72-44EA-85D2-0B2CBD269FBD}" srcOrd="0" destOrd="0" parTransId="{8FE8F84F-B17F-430B-AB5C-16890B9BFBFA}" sibTransId="{0EC01291-36A4-43F2-AFD2-A924776900C6}"/>
    <dgm:cxn modelId="{2C1BEE2C-CB49-4A15-8314-259E6BE7026F}" srcId="{9CC2E18B-0110-4000-B702-EF1CCEA607BB}" destId="{CE64505E-F506-4524-8259-9033C881075C}" srcOrd="0" destOrd="0" parTransId="{735B061B-66CF-4B02-8770-14B78EB835CD}" sibTransId="{4C4CE531-4A1C-4A1D-AD23-E3815F48E7DD}"/>
    <dgm:cxn modelId="{408A2C31-FF96-4971-8305-05FDF6504C7B}" srcId="{E2331ECB-AC72-44EA-85D2-0B2CBD269FBD}" destId="{6E0909D8-5FF9-436A-95F2-C147D0493C33}" srcOrd="1" destOrd="0" parTransId="{94DD6620-EBD6-48A7-AF1F-740D21FC53A9}" sibTransId="{01B05015-B48C-46A2-A894-340F3481235B}"/>
    <dgm:cxn modelId="{41E44D7E-D502-44A9-A3B4-E444BA1648D9}" type="presOf" srcId="{D55DFE3A-408E-4EC1-9F04-917211A7436F}" destId="{D2F3D681-F786-429D-A30F-FA4D25E8E5F4}" srcOrd="0" destOrd="0" presId="urn:microsoft.com/office/officeart/2008/layout/PictureAccentList"/>
    <dgm:cxn modelId="{F2384996-EB66-4AF6-AC74-F4ED608832D4}" type="presOf" srcId="{E2331ECB-AC72-44EA-85D2-0B2CBD269FBD}" destId="{275511DC-489A-441C-96CB-ECCFEFE6ED36}" srcOrd="0" destOrd="0" presId="urn:microsoft.com/office/officeart/2008/layout/PictureAccentList"/>
    <dgm:cxn modelId="{9CF11CA7-BD3F-4C3C-BB3B-0B5E12B9BF6B}" type="presOf" srcId="{4CF4E05D-9B60-4007-928D-BA415C6E57C6}" destId="{D2F3D681-F786-429D-A30F-FA4D25E8E5F4}" srcOrd="0" destOrd="3" presId="urn:microsoft.com/office/officeart/2008/layout/PictureAccentList"/>
    <dgm:cxn modelId="{10E32071-80E3-4D65-8B87-648AFB3513D2}" type="presOf" srcId="{2566FFAE-4E97-475F-9668-C5EC18683F18}" destId="{2727CF51-6433-41DC-A113-62D29392F746}" srcOrd="0" destOrd="0" presId="urn:microsoft.com/office/officeart/2008/layout/PictureAccentList"/>
    <dgm:cxn modelId="{89DDC7F9-0219-4337-B9E3-8ACCDFE29680}" srcId="{D55DFE3A-408E-4EC1-9F04-917211A7436F}" destId="{9CC2E18B-0110-4000-B702-EF1CCEA607BB}" srcOrd="0" destOrd="0" parTransId="{1CDEB9CF-8DF7-4FAE-AEA8-2537561D3B77}" sibTransId="{FAA19422-8280-4E32-8F57-8C69309E22CC}"/>
    <dgm:cxn modelId="{3A710DC7-14DD-4CC2-AE79-DA443C15CE75}" srcId="{E2331ECB-AC72-44EA-85D2-0B2CBD269FBD}" destId="{E128A496-C4F9-4285-B3C2-99A5E93238BE}" srcOrd="0" destOrd="0" parTransId="{11938622-8AD7-439D-8574-EA57382185BC}" sibTransId="{0DD1F31A-5A4B-4B83-A626-32E170A895E3}"/>
    <dgm:cxn modelId="{1B0AA64B-8D69-4E9C-8569-76DE7E18095A}" srcId="{6E0909D8-5FF9-436A-95F2-C147D0493C33}" destId="{C29A52B1-B664-4E77-80C2-ED46AE7B219B}" srcOrd="0" destOrd="0" parTransId="{06C29DEB-47C6-414E-BE8C-5CCE8C9C6517}" sibTransId="{688BF098-D9DE-4457-A3A0-08A189D37140}"/>
    <dgm:cxn modelId="{EE5D6F1C-B548-425D-930A-E180C05F31A7}" type="presOf" srcId="{E128A496-C4F9-4285-B3C2-99A5E93238BE}" destId="{275511DC-489A-441C-96CB-ECCFEFE6ED36}" srcOrd="0" destOrd="1" presId="urn:microsoft.com/office/officeart/2008/layout/PictureAccentList"/>
    <dgm:cxn modelId="{BFD76ADA-6470-430F-8E4E-767D3BA9D051}" type="presOf" srcId="{CE64505E-F506-4524-8259-9033C881075C}" destId="{D2F3D681-F786-429D-A30F-FA4D25E8E5F4}" srcOrd="0" destOrd="2" presId="urn:microsoft.com/office/officeart/2008/layout/PictureAccentList"/>
    <dgm:cxn modelId="{1F5FE1AE-05A7-420E-AC08-7D143F1D6469}" type="presOf" srcId="{AD27E4B8-FBC3-42D6-8B16-256065F44CCE}" destId="{D2F3D681-F786-429D-A30F-FA4D25E8E5F4}" srcOrd="0" destOrd="4" presId="urn:microsoft.com/office/officeart/2008/layout/PictureAccentList"/>
    <dgm:cxn modelId="{4AFD592D-F039-4B80-B152-28EA265A42D0}" type="presOf" srcId="{C29A52B1-B664-4E77-80C2-ED46AE7B219B}" destId="{275511DC-489A-441C-96CB-ECCFEFE6ED36}" srcOrd="0" destOrd="3" presId="urn:microsoft.com/office/officeart/2008/layout/PictureAccentList"/>
    <dgm:cxn modelId="{C51BFE41-3BC8-4CFB-A5FB-D2456538A869}" type="presParOf" srcId="{BA5CF538-2E09-4D33-B3CF-AE732EB565E4}" destId="{8886BC76-8BFE-4C32-B672-AC5C14A0FBFE}" srcOrd="0" destOrd="0" presId="urn:microsoft.com/office/officeart/2008/layout/PictureAccentList"/>
    <dgm:cxn modelId="{4ED67F2A-A097-4760-825D-122B761A5E8F}" type="presParOf" srcId="{8886BC76-8BFE-4C32-B672-AC5C14A0FBFE}" destId="{D73F8E25-F2F9-45EA-82C9-BDAE35A1EDFF}" srcOrd="0" destOrd="0" presId="urn:microsoft.com/office/officeart/2008/layout/PictureAccentList"/>
    <dgm:cxn modelId="{9F28782F-9EE3-4E22-BAED-5982983391EB}" type="presParOf" srcId="{D73F8E25-F2F9-45EA-82C9-BDAE35A1EDFF}" destId="{2727CF51-6433-41DC-A113-62D29392F746}" srcOrd="0" destOrd="0" presId="urn:microsoft.com/office/officeart/2008/layout/PictureAccentList"/>
    <dgm:cxn modelId="{50B767CB-4402-4403-B19D-4343E8EC9E05}" type="presParOf" srcId="{8886BC76-8BFE-4C32-B672-AC5C14A0FBFE}" destId="{B6FECDCC-DA93-4F3B-8EAD-FC6A786CD2D0}" srcOrd="1" destOrd="0" presId="urn:microsoft.com/office/officeart/2008/layout/PictureAccentList"/>
    <dgm:cxn modelId="{24443C60-77C0-47C0-BB70-8F0BAF76E3F3}" type="presParOf" srcId="{B6FECDCC-DA93-4F3B-8EAD-FC6A786CD2D0}" destId="{1F422FF3-AFCF-48E9-8B29-8062C50692EF}" srcOrd="0" destOrd="0" presId="urn:microsoft.com/office/officeart/2008/layout/PictureAccentList"/>
    <dgm:cxn modelId="{BB88081D-574B-4BFB-9B86-C511C1483297}" type="presParOf" srcId="{1F422FF3-AFCF-48E9-8B29-8062C50692EF}" destId="{981A5381-0BD6-4A98-9FC7-F46F6C2C6F8F}" srcOrd="0" destOrd="0" presId="urn:microsoft.com/office/officeart/2008/layout/PictureAccentList"/>
    <dgm:cxn modelId="{6D3F73EB-5996-499C-8FD0-5EEECC97122C}" type="presParOf" srcId="{1F422FF3-AFCF-48E9-8B29-8062C50692EF}" destId="{275511DC-489A-441C-96CB-ECCFEFE6ED36}" srcOrd="1" destOrd="0" presId="urn:microsoft.com/office/officeart/2008/layout/PictureAccentList"/>
    <dgm:cxn modelId="{05B3F70A-D9A9-4F8C-87DA-83533269541E}" type="presParOf" srcId="{B6FECDCC-DA93-4F3B-8EAD-FC6A786CD2D0}" destId="{3770F225-CFA9-448D-A872-4B17AA1E1313}" srcOrd="1" destOrd="0" presId="urn:microsoft.com/office/officeart/2008/layout/PictureAccentList"/>
    <dgm:cxn modelId="{D1DD5020-D51E-483A-AA5E-D119CB9088ED}" type="presParOf" srcId="{3770F225-CFA9-448D-A872-4B17AA1E1313}" destId="{71EAA250-9A16-43AE-9EF4-6AC95EFF731A}" srcOrd="0" destOrd="0" presId="urn:microsoft.com/office/officeart/2008/layout/PictureAccentList"/>
    <dgm:cxn modelId="{6C79E199-8339-47C4-BD20-9FDC50F8A0A6}" type="presParOf" srcId="{3770F225-CFA9-448D-A872-4B17AA1E1313}" destId="{D2F3D681-F786-429D-A30F-FA4D25E8E5F4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33A786-BE51-421C-AF6B-67145DCD488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2023D9C-762A-4B5A-BB8B-E167FC737E6C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Investigate embedding techniques and classifiers: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BA30C5-B31D-45F5-866D-CA30D8EBCEB9}" type="parTrans" cxnId="{F97C6453-D637-4620-A6CE-A8AAAE09D260}">
      <dgm:prSet/>
      <dgm:spPr/>
      <dgm:t>
        <a:bodyPr/>
        <a:lstStyle/>
        <a:p>
          <a:endParaRPr lang="en-US"/>
        </a:p>
      </dgm:t>
    </dgm:pt>
    <dgm:pt modelId="{FD1FA333-8741-4980-9686-A8ACA6CB0A2A}" type="sibTrans" cxnId="{F97C6453-D637-4620-A6CE-A8AAAE09D260}">
      <dgm:prSet/>
      <dgm:spPr/>
      <dgm:t>
        <a:bodyPr/>
        <a:lstStyle/>
        <a:p>
          <a:endParaRPr lang="en-US"/>
        </a:p>
      </dgm:t>
    </dgm:pt>
    <dgm:pt modelId="{C37B3DF9-382F-4B7D-82A4-DB5DD9012B71}">
      <dgm:prSet custT="1"/>
      <dgm:spPr/>
      <dgm:t>
        <a:bodyPr/>
        <a:lstStyle/>
        <a:p>
          <a:pPr rtl="0"/>
          <a:r>
            <a: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Four popular embedding techniques, </a:t>
          </a:r>
          <a:r>
            <a:rPr lang="en-US" sz="8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Bag of words</a:t>
          </a:r>
          <a:r>
            <a: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8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TF-IDF</a:t>
          </a:r>
          <a:r>
            <a: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8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Word2vec</a:t>
          </a:r>
          <a:r>
            <a: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and </a:t>
          </a:r>
          <a:r>
            <a:rPr lang="en-US" sz="8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Glove</a:t>
          </a:r>
          <a:endParaRPr lang="en-US" sz="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681E7E-6871-4F8F-8D83-A675561283C5}" type="parTrans" cxnId="{937CC494-9DFC-4436-B99C-C6BD25A7AF07}">
      <dgm:prSet/>
      <dgm:spPr/>
      <dgm:t>
        <a:bodyPr/>
        <a:lstStyle/>
        <a:p>
          <a:endParaRPr lang="en-US"/>
        </a:p>
      </dgm:t>
    </dgm:pt>
    <dgm:pt modelId="{832FA9C3-E980-4748-BE65-DEC428268A21}" type="sibTrans" cxnId="{937CC494-9DFC-4436-B99C-C6BD25A7AF07}">
      <dgm:prSet/>
      <dgm:spPr/>
      <dgm:t>
        <a:bodyPr/>
        <a:lstStyle/>
        <a:p>
          <a:endParaRPr lang="en-US"/>
        </a:p>
      </dgm:t>
    </dgm:pt>
    <dgm:pt modelId="{BCB4A579-CE11-4965-B5B4-DCB59FAC1A8E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Three classifiers: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neural network 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(DNN), and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(CNN).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DBF39D-EA66-4A8C-A72C-1EC6B798CFE7}" type="parTrans" cxnId="{409AA34B-4867-4293-998D-0ECE8B4B7A78}">
      <dgm:prSet/>
      <dgm:spPr/>
      <dgm:t>
        <a:bodyPr/>
        <a:lstStyle/>
        <a:p>
          <a:endParaRPr lang="en-US"/>
        </a:p>
      </dgm:t>
    </dgm:pt>
    <dgm:pt modelId="{C4547B33-2E5A-4841-B708-7CC8B8BB45C7}" type="sibTrans" cxnId="{409AA34B-4867-4293-998D-0ECE8B4B7A78}">
      <dgm:prSet/>
      <dgm:spPr/>
      <dgm:t>
        <a:bodyPr/>
        <a:lstStyle/>
        <a:p>
          <a:endParaRPr lang="en-US"/>
        </a:p>
      </dgm:t>
    </dgm:pt>
    <dgm:pt modelId="{6CACF6F2-15C9-42FB-B08E-89E933370A43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regression: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E274AC-078B-4029-A94C-17822E627FF2}" type="parTrans" cxnId="{35626AF1-AD68-49DA-A7AB-925878426A4E}">
      <dgm:prSet/>
      <dgm:spPr/>
      <dgm:t>
        <a:bodyPr/>
        <a:lstStyle/>
        <a:p>
          <a:endParaRPr lang="en-US"/>
        </a:p>
      </dgm:t>
    </dgm:pt>
    <dgm:pt modelId="{D3BE18EA-1A0A-4D7D-8CB0-C1FCD1856661}" type="sibTrans" cxnId="{35626AF1-AD68-49DA-A7AB-925878426A4E}">
      <dgm:prSet/>
      <dgm:spPr/>
      <dgm:t>
        <a:bodyPr/>
        <a:lstStyle/>
        <a:p>
          <a:endParaRPr lang="en-US"/>
        </a:p>
      </dgm:t>
    </dgm:pt>
    <dgm:pt modelId="{FC6BD606-B397-45C4-B76A-894C84C92A92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implemented by multinomial class 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27684D-70BC-42F0-A43F-26AD29FB512A}" type="parTrans" cxnId="{3B267F4C-8AC9-4523-8CA7-7D28439A99EE}">
      <dgm:prSet/>
      <dgm:spPr/>
      <dgm:t>
        <a:bodyPr/>
        <a:lstStyle/>
        <a:p>
          <a:endParaRPr lang="en-US"/>
        </a:p>
      </dgm:t>
    </dgm:pt>
    <dgm:pt modelId="{BDC8314B-8193-482B-88E7-5A514C353940}" type="sibTrans" cxnId="{3B267F4C-8AC9-4523-8CA7-7D28439A99EE}">
      <dgm:prSet/>
      <dgm:spPr/>
      <dgm:t>
        <a:bodyPr/>
        <a:lstStyle/>
        <a:p>
          <a:endParaRPr lang="en-US"/>
        </a:p>
      </dgm:t>
    </dgm:pt>
    <dgm:pt modelId="{3E02564F-2ADF-4654-87CA-971AC9C184DD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solved by the ’Newton-CG’ algorithm.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A3A42B-997E-4FE9-8C24-94919876FAF3}" type="parTrans" cxnId="{A0EAE290-82B4-498B-85AF-3A4D6CDD31FA}">
      <dgm:prSet/>
      <dgm:spPr/>
      <dgm:t>
        <a:bodyPr/>
        <a:lstStyle/>
        <a:p>
          <a:endParaRPr lang="en-US"/>
        </a:p>
      </dgm:t>
    </dgm:pt>
    <dgm:pt modelId="{C6D84BF1-BD55-4919-A2BD-433B4A62EEA3}" type="sibTrans" cxnId="{A0EAE290-82B4-498B-85AF-3A4D6CDD31FA}">
      <dgm:prSet/>
      <dgm:spPr/>
      <dgm:t>
        <a:bodyPr/>
        <a:lstStyle/>
        <a:p>
          <a:endParaRPr lang="en-US"/>
        </a:p>
      </dgm:t>
    </dgm:pt>
    <dgm:pt modelId="{3FB26CA6-DCD8-4283-A3BF-0308E942D142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DNN: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C2FF00-E497-446E-9F0E-832A294C405E}" type="parTrans" cxnId="{6C93E373-47D2-46F0-9120-0347F7F545A7}">
      <dgm:prSet/>
      <dgm:spPr/>
      <dgm:t>
        <a:bodyPr/>
        <a:lstStyle/>
        <a:p>
          <a:endParaRPr lang="en-US"/>
        </a:p>
      </dgm:t>
    </dgm:pt>
    <dgm:pt modelId="{3FE7D3E0-E2ED-4BF2-84E0-6E95F1686B7D}" type="sibTrans" cxnId="{6C93E373-47D2-46F0-9120-0347F7F545A7}">
      <dgm:prSet/>
      <dgm:spPr/>
      <dgm:t>
        <a:bodyPr/>
        <a:lstStyle/>
        <a:p>
          <a:endParaRPr lang="en-US"/>
        </a:p>
      </dgm:t>
    </dgm:pt>
    <dgm:pt modelId="{7A747173-1FA3-4F82-BF31-CFBC0FEC214A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We employed the TF-IDF method as the embedding model. 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EFFCCF-5C2A-4FDE-8213-4AF751E7B75B}" type="parTrans" cxnId="{BEE211B4-F17D-4B2A-A8B3-4AB244E4B02D}">
      <dgm:prSet/>
      <dgm:spPr/>
      <dgm:t>
        <a:bodyPr/>
        <a:lstStyle/>
        <a:p>
          <a:endParaRPr lang="en-US"/>
        </a:p>
      </dgm:t>
    </dgm:pt>
    <dgm:pt modelId="{E96E5B79-B71F-4AB3-90BC-6F45A8C1DF0A}" type="sibTrans" cxnId="{BEE211B4-F17D-4B2A-A8B3-4AB244E4B02D}">
      <dgm:prSet/>
      <dgm:spPr/>
      <dgm:t>
        <a:bodyPr/>
        <a:lstStyle/>
        <a:p>
          <a:endParaRPr lang="en-US"/>
        </a:p>
      </dgm:t>
    </dgm:pt>
    <dgm:pt modelId="{8DE69D22-4047-4CC1-A980-3CD63404C988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512 nodes in each hidden layer.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C3412D-C4DE-417F-9718-342B8D23A97B}" type="parTrans" cxnId="{8ECEA9D6-8E22-4862-937F-D544910CE6B9}">
      <dgm:prSet/>
      <dgm:spPr/>
      <dgm:t>
        <a:bodyPr/>
        <a:lstStyle/>
        <a:p>
          <a:endParaRPr lang="en-US"/>
        </a:p>
      </dgm:t>
    </dgm:pt>
    <dgm:pt modelId="{99BFBE75-3949-4CBC-ABBD-CC84BF4E0987}" type="sibTrans" cxnId="{8ECEA9D6-8E22-4862-937F-D544910CE6B9}">
      <dgm:prSet/>
      <dgm:spPr/>
      <dgm:t>
        <a:bodyPr/>
        <a:lstStyle/>
        <a:p>
          <a:endParaRPr lang="en-US"/>
        </a:p>
      </dgm:t>
    </dgm:pt>
    <dgm:pt modelId="{D2DC3565-AB6E-4D06-A0AC-86A0FDFB87E4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Considering dropout for generalization purposes.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E74E22-6F04-4A31-AB26-036DCD64BE19}" type="parTrans" cxnId="{5807E94F-CADC-421D-8A7E-4DB783748849}">
      <dgm:prSet/>
      <dgm:spPr/>
      <dgm:t>
        <a:bodyPr/>
        <a:lstStyle/>
        <a:p>
          <a:endParaRPr lang="en-US"/>
        </a:p>
      </dgm:t>
    </dgm:pt>
    <dgm:pt modelId="{DEE34C67-DC63-449B-95F7-918CAA54DF95}" type="sibTrans" cxnId="{5807E94F-CADC-421D-8A7E-4DB783748849}">
      <dgm:prSet/>
      <dgm:spPr/>
      <dgm:t>
        <a:bodyPr/>
        <a:lstStyle/>
        <a:p>
          <a:endParaRPr lang="en-US"/>
        </a:p>
      </dgm:t>
    </dgm:pt>
    <dgm:pt modelId="{5645AA5A-5E72-4971-B2E7-13B7552303D0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CNN: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50626E-FC4C-4D43-8D3C-83FFEBECA365}" type="parTrans" cxnId="{F0806279-CBC8-4842-9D28-7D6DD75C7207}">
      <dgm:prSet/>
      <dgm:spPr/>
      <dgm:t>
        <a:bodyPr/>
        <a:lstStyle/>
        <a:p>
          <a:endParaRPr lang="en-US"/>
        </a:p>
      </dgm:t>
    </dgm:pt>
    <dgm:pt modelId="{B514F8B2-FA9E-455E-A5AD-3D104993D54A}" type="sibTrans" cxnId="{F0806279-CBC8-4842-9D28-7D6DD75C7207}">
      <dgm:prSet/>
      <dgm:spPr/>
      <dgm:t>
        <a:bodyPr/>
        <a:lstStyle/>
        <a:p>
          <a:endParaRPr lang="en-US"/>
        </a:p>
      </dgm:t>
    </dgm:pt>
    <dgm:pt modelId="{1ED59FEE-637D-4082-B1B6-A9ED868286B0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We employed the Glove pre-trained model for the embedding process.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1975B2-0FD4-4237-A978-3741FBC1BCAD}" type="parTrans" cxnId="{CD43B1EE-94D4-44B8-9266-38E6932B0057}">
      <dgm:prSet/>
      <dgm:spPr/>
      <dgm:t>
        <a:bodyPr/>
        <a:lstStyle/>
        <a:p>
          <a:endParaRPr lang="en-US"/>
        </a:p>
      </dgm:t>
    </dgm:pt>
    <dgm:pt modelId="{28E44D46-F613-4B98-AD9C-A2E4434DBD15}" type="sibTrans" cxnId="{CD43B1EE-94D4-44B8-9266-38E6932B0057}">
      <dgm:prSet/>
      <dgm:spPr/>
      <dgm:t>
        <a:bodyPr/>
        <a:lstStyle/>
        <a:p>
          <a:endParaRPr lang="en-US"/>
        </a:p>
      </dgm:t>
    </dgm:pt>
    <dgm:pt modelId="{B7057CCA-DE3C-4A23-A25F-74C7703261C8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Three convolutional layers and a global max pooling at the end. 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E1120E-4F89-40C2-914C-4B8B17E19B67}" type="parTrans" cxnId="{5DF9113B-9B07-4926-B2CA-4A2B4AA80FCD}">
      <dgm:prSet/>
      <dgm:spPr/>
      <dgm:t>
        <a:bodyPr/>
        <a:lstStyle/>
        <a:p>
          <a:endParaRPr lang="en-US"/>
        </a:p>
      </dgm:t>
    </dgm:pt>
    <dgm:pt modelId="{73A9499B-F751-4EB4-AB0F-E9573D342027}" type="sibTrans" cxnId="{5DF9113B-9B07-4926-B2CA-4A2B4AA80FCD}">
      <dgm:prSet/>
      <dgm:spPr/>
      <dgm:t>
        <a:bodyPr/>
        <a:lstStyle/>
        <a:p>
          <a:endParaRPr lang="en-US"/>
        </a:p>
      </dgm:t>
    </dgm:pt>
    <dgm:pt modelId="{E1661A1D-A605-4AC4-8FB0-8A9D0EA4DC88}">
      <dgm:prSet custT="1"/>
      <dgm:spPr/>
      <dgm:t>
        <a:bodyPr/>
        <a:lstStyle/>
        <a:p>
          <a:pPr rtl="0"/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Passing through a fully connected part with 128 nodes.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770E3A-5DFB-4EFB-B9C5-A9654B0EADCF}" type="parTrans" cxnId="{8556AC21-0320-46E5-8B50-09598FF7F6DC}">
      <dgm:prSet/>
      <dgm:spPr/>
      <dgm:t>
        <a:bodyPr/>
        <a:lstStyle/>
        <a:p>
          <a:endParaRPr lang="en-US"/>
        </a:p>
      </dgm:t>
    </dgm:pt>
    <dgm:pt modelId="{EB9233DF-F25A-442D-B454-14EBAEAAE36F}" type="sibTrans" cxnId="{8556AC21-0320-46E5-8B50-09598FF7F6DC}">
      <dgm:prSet/>
      <dgm:spPr/>
      <dgm:t>
        <a:bodyPr/>
        <a:lstStyle/>
        <a:p>
          <a:endParaRPr lang="en-US"/>
        </a:p>
      </dgm:t>
    </dgm:pt>
    <dgm:pt modelId="{646F1B4D-A490-4C2F-9FE9-35245C6630BC}" type="pres">
      <dgm:prSet presAssocID="{B133A786-BE51-421C-AF6B-67145DCD48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16F2056-A19D-4D81-838F-33C7B44DFAD3}" type="pres">
      <dgm:prSet presAssocID="{22023D9C-762A-4B5A-BB8B-E167FC737E6C}" presName="hierRoot1" presStyleCnt="0"/>
      <dgm:spPr/>
    </dgm:pt>
    <dgm:pt modelId="{D3E42C8E-DAA9-41C5-B8D9-12379ECE1CB2}" type="pres">
      <dgm:prSet presAssocID="{22023D9C-762A-4B5A-BB8B-E167FC737E6C}" presName="composite" presStyleCnt="0"/>
      <dgm:spPr/>
    </dgm:pt>
    <dgm:pt modelId="{D830566C-7D83-432F-BCA5-A8051FF37EB0}" type="pres">
      <dgm:prSet presAssocID="{22023D9C-762A-4B5A-BB8B-E167FC737E6C}" presName="background" presStyleLbl="node0" presStyleIdx="0" presStyleCnt="1"/>
      <dgm:spPr/>
    </dgm:pt>
    <dgm:pt modelId="{8805FB2B-DC25-4CE9-B446-F7F16B1896D0}" type="pres">
      <dgm:prSet presAssocID="{22023D9C-762A-4B5A-BB8B-E167FC737E6C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E985D6-F861-4AAC-933C-0BAD54E4ED0D}" type="pres">
      <dgm:prSet presAssocID="{22023D9C-762A-4B5A-BB8B-E167FC737E6C}" presName="hierChild2" presStyleCnt="0"/>
      <dgm:spPr/>
    </dgm:pt>
    <dgm:pt modelId="{29D51FD4-1EE6-4DE3-8A61-0DE4A2FDE93A}" type="pres">
      <dgm:prSet presAssocID="{E3681E7E-6871-4F8F-8D83-A675561283C5}" presName="Name10" presStyleLbl="parChTrans1D2" presStyleIdx="0" presStyleCnt="2"/>
      <dgm:spPr/>
      <dgm:t>
        <a:bodyPr/>
        <a:lstStyle/>
        <a:p>
          <a:endParaRPr lang="en-US"/>
        </a:p>
      </dgm:t>
    </dgm:pt>
    <dgm:pt modelId="{F5134F51-AA3F-499F-8426-F5386B083E0D}" type="pres">
      <dgm:prSet presAssocID="{C37B3DF9-382F-4B7D-82A4-DB5DD9012B71}" presName="hierRoot2" presStyleCnt="0"/>
      <dgm:spPr/>
    </dgm:pt>
    <dgm:pt modelId="{A1BD4497-A37D-4C27-86AD-56E87405F552}" type="pres">
      <dgm:prSet presAssocID="{C37B3DF9-382F-4B7D-82A4-DB5DD9012B71}" presName="composite2" presStyleCnt="0"/>
      <dgm:spPr/>
    </dgm:pt>
    <dgm:pt modelId="{07DAD955-A36B-4B25-BDBF-2CF9EA09532B}" type="pres">
      <dgm:prSet presAssocID="{C37B3DF9-382F-4B7D-82A4-DB5DD9012B71}" presName="background2" presStyleLbl="node2" presStyleIdx="0" presStyleCnt="2"/>
      <dgm:spPr/>
    </dgm:pt>
    <dgm:pt modelId="{8EAF0143-B412-4BAB-B07E-099E880B42D1}" type="pres">
      <dgm:prSet presAssocID="{C37B3DF9-382F-4B7D-82A4-DB5DD9012B71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5D5C64-1537-441A-A665-8804C04BF03F}" type="pres">
      <dgm:prSet presAssocID="{C37B3DF9-382F-4B7D-82A4-DB5DD9012B71}" presName="hierChild3" presStyleCnt="0"/>
      <dgm:spPr/>
    </dgm:pt>
    <dgm:pt modelId="{712AEC29-7D09-4095-B66A-0104C27B0662}" type="pres">
      <dgm:prSet presAssocID="{52DBF39D-EA66-4A8C-A72C-1EC6B798CFE7}" presName="Name10" presStyleLbl="parChTrans1D2" presStyleIdx="1" presStyleCnt="2"/>
      <dgm:spPr/>
      <dgm:t>
        <a:bodyPr/>
        <a:lstStyle/>
        <a:p>
          <a:endParaRPr lang="en-US"/>
        </a:p>
      </dgm:t>
    </dgm:pt>
    <dgm:pt modelId="{BB7F6833-B43A-4C6A-A6EE-08C2E5782573}" type="pres">
      <dgm:prSet presAssocID="{BCB4A579-CE11-4965-B5B4-DCB59FAC1A8E}" presName="hierRoot2" presStyleCnt="0"/>
      <dgm:spPr/>
    </dgm:pt>
    <dgm:pt modelId="{7C91E1C7-FEAC-435A-81A7-CF14F145982B}" type="pres">
      <dgm:prSet presAssocID="{BCB4A579-CE11-4965-B5B4-DCB59FAC1A8E}" presName="composite2" presStyleCnt="0"/>
      <dgm:spPr/>
    </dgm:pt>
    <dgm:pt modelId="{4E679827-5D73-42AA-A00D-EF06BE4B0C88}" type="pres">
      <dgm:prSet presAssocID="{BCB4A579-CE11-4965-B5B4-DCB59FAC1A8E}" presName="background2" presStyleLbl="node2" presStyleIdx="1" presStyleCnt="2"/>
      <dgm:spPr/>
    </dgm:pt>
    <dgm:pt modelId="{DA73EA9F-4D9B-41C9-B229-EC4710DA8BBF}" type="pres">
      <dgm:prSet presAssocID="{BCB4A579-CE11-4965-B5B4-DCB59FAC1A8E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724419-C4E5-4248-980D-9D8115CAEBB3}" type="pres">
      <dgm:prSet presAssocID="{BCB4A579-CE11-4965-B5B4-DCB59FAC1A8E}" presName="hierChild3" presStyleCnt="0"/>
      <dgm:spPr/>
    </dgm:pt>
    <dgm:pt modelId="{880838C1-2548-443A-820B-54DD790A54B4}" type="pres">
      <dgm:prSet presAssocID="{C8E274AC-078B-4029-A94C-17822E627FF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41CC000E-98F3-4D52-B3DE-566C85DEECC2}" type="pres">
      <dgm:prSet presAssocID="{6CACF6F2-15C9-42FB-B08E-89E933370A43}" presName="hierRoot3" presStyleCnt="0"/>
      <dgm:spPr/>
    </dgm:pt>
    <dgm:pt modelId="{944D1481-A31F-4E08-9BAB-2C89427F9478}" type="pres">
      <dgm:prSet presAssocID="{6CACF6F2-15C9-42FB-B08E-89E933370A43}" presName="composite3" presStyleCnt="0"/>
      <dgm:spPr/>
    </dgm:pt>
    <dgm:pt modelId="{66A491E9-44F6-4057-9430-C1C649D5F14C}" type="pres">
      <dgm:prSet presAssocID="{6CACF6F2-15C9-42FB-B08E-89E933370A43}" presName="background3" presStyleLbl="node3" presStyleIdx="0" presStyleCnt="3"/>
      <dgm:spPr/>
    </dgm:pt>
    <dgm:pt modelId="{C2731A2B-98C3-48F9-B350-47B4FE237E53}" type="pres">
      <dgm:prSet presAssocID="{6CACF6F2-15C9-42FB-B08E-89E933370A43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21CF5-BF1F-4D16-B96B-2D0C674A366E}" type="pres">
      <dgm:prSet presAssocID="{6CACF6F2-15C9-42FB-B08E-89E933370A43}" presName="hierChild4" presStyleCnt="0"/>
      <dgm:spPr/>
    </dgm:pt>
    <dgm:pt modelId="{CCD9EEFE-0783-4568-86E9-55FF4A78EF0B}" type="pres">
      <dgm:prSet presAssocID="{4C27684D-70BC-42F0-A43F-26AD29FB512A}" presName="Name23" presStyleLbl="parChTrans1D4" presStyleIdx="0" presStyleCnt="8"/>
      <dgm:spPr/>
      <dgm:t>
        <a:bodyPr/>
        <a:lstStyle/>
        <a:p>
          <a:endParaRPr lang="en-US"/>
        </a:p>
      </dgm:t>
    </dgm:pt>
    <dgm:pt modelId="{CB8249A8-0915-4CB7-9239-2EE1C7F7C788}" type="pres">
      <dgm:prSet presAssocID="{FC6BD606-B397-45C4-B76A-894C84C92A92}" presName="hierRoot4" presStyleCnt="0"/>
      <dgm:spPr/>
    </dgm:pt>
    <dgm:pt modelId="{87A5F418-11CD-44A0-897A-0B8B2B2FA7F3}" type="pres">
      <dgm:prSet presAssocID="{FC6BD606-B397-45C4-B76A-894C84C92A92}" presName="composite4" presStyleCnt="0"/>
      <dgm:spPr/>
    </dgm:pt>
    <dgm:pt modelId="{6D9190C3-D8E8-4A2B-ACAD-AEAF7D42752B}" type="pres">
      <dgm:prSet presAssocID="{FC6BD606-B397-45C4-B76A-894C84C92A92}" presName="background4" presStyleLbl="node4" presStyleIdx="0" presStyleCnt="8"/>
      <dgm:spPr/>
    </dgm:pt>
    <dgm:pt modelId="{CA4DF73E-8CA2-4AF0-8819-21157C67CD08}" type="pres">
      <dgm:prSet presAssocID="{FC6BD606-B397-45C4-B76A-894C84C92A92}" presName="text4" presStyleLbl="fgAcc4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4EAB7E-B815-4901-B7AB-C9592ED541BE}" type="pres">
      <dgm:prSet presAssocID="{FC6BD606-B397-45C4-B76A-894C84C92A92}" presName="hierChild5" presStyleCnt="0"/>
      <dgm:spPr/>
    </dgm:pt>
    <dgm:pt modelId="{12F455A0-6D98-42FC-8152-B5D3F326E4F6}" type="pres">
      <dgm:prSet presAssocID="{D6A3A42B-997E-4FE9-8C24-94919876FAF3}" presName="Name23" presStyleLbl="parChTrans1D4" presStyleIdx="1" presStyleCnt="8"/>
      <dgm:spPr/>
      <dgm:t>
        <a:bodyPr/>
        <a:lstStyle/>
        <a:p>
          <a:endParaRPr lang="en-US"/>
        </a:p>
      </dgm:t>
    </dgm:pt>
    <dgm:pt modelId="{67654168-9F72-4884-90E2-28BEEACD2A53}" type="pres">
      <dgm:prSet presAssocID="{3E02564F-2ADF-4654-87CA-971AC9C184DD}" presName="hierRoot4" presStyleCnt="0"/>
      <dgm:spPr/>
    </dgm:pt>
    <dgm:pt modelId="{AB2187C6-279A-483E-9EED-66730E60FC14}" type="pres">
      <dgm:prSet presAssocID="{3E02564F-2ADF-4654-87CA-971AC9C184DD}" presName="composite4" presStyleCnt="0"/>
      <dgm:spPr/>
    </dgm:pt>
    <dgm:pt modelId="{8D998A00-5741-4E35-8C1F-8FA80CA88BD1}" type="pres">
      <dgm:prSet presAssocID="{3E02564F-2ADF-4654-87CA-971AC9C184DD}" presName="background4" presStyleLbl="node4" presStyleIdx="1" presStyleCnt="8"/>
      <dgm:spPr/>
    </dgm:pt>
    <dgm:pt modelId="{B779914A-6261-4291-B1A4-AA366949564F}" type="pres">
      <dgm:prSet presAssocID="{3E02564F-2ADF-4654-87CA-971AC9C184DD}" presName="text4" presStyleLbl="fgAcc4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BB8DB8-C5ED-41C8-AA34-9293C2DECB6D}" type="pres">
      <dgm:prSet presAssocID="{3E02564F-2ADF-4654-87CA-971AC9C184DD}" presName="hierChild5" presStyleCnt="0"/>
      <dgm:spPr/>
    </dgm:pt>
    <dgm:pt modelId="{87737BB9-B861-4D70-8D5C-C3B5EF94DEEC}" type="pres">
      <dgm:prSet presAssocID="{3BC2FF00-E497-446E-9F0E-832A294C405E}" presName="Name17" presStyleLbl="parChTrans1D3" presStyleIdx="1" presStyleCnt="3"/>
      <dgm:spPr/>
      <dgm:t>
        <a:bodyPr/>
        <a:lstStyle/>
        <a:p>
          <a:endParaRPr lang="en-US"/>
        </a:p>
      </dgm:t>
    </dgm:pt>
    <dgm:pt modelId="{EDFDB162-FDC3-4F56-A6CF-BAEBF1E5EC42}" type="pres">
      <dgm:prSet presAssocID="{3FB26CA6-DCD8-4283-A3BF-0308E942D142}" presName="hierRoot3" presStyleCnt="0"/>
      <dgm:spPr/>
    </dgm:pt>
    <dgm:pt modelId="{34BB4ABF-CC60-4611-9052-285DA84E6173}" type="pres">
      <dgm:prSet presAssocID="{3FB26CA6-DCD8-4283-A3BF-0308E942D142}" presName="composite3" presStyleCnt="0"/>
      <dgm:spPr/>
    </dgm:pt>
    <dgm:pt modelId="{AF986CFB-D2CF-4E05-98FF-7FBF0C90D05D}" type="pres">
      <dgm:prSet presAssocID="{3FB26CA6-DCD8-4283-A3BF-0308E942D142}" presName="background3" presStyleLbl="node3" presStyleIdx="1" presStyleCnt="3"/>
      <dgm:spPr/>
    </dgm:pt>
    <dgm:pt modelId="{61D1F148-EE72-4187-A6B8-31D2BB6F771C}" type="pres">
      <dgm:prSet presAssocID="{3FB26CA6-DCD8-4283-A3BF-0308E942D142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B51CBE-6FCC-43B9-B676-A2CB94171898}" type="pres">
      <dgm:prSet presAssocID="{3FB26CA6-DCD8-4283-A3BF-0308E942D142}" presName="hierChild4" presStyleCnt="0"/>
      <dgm:spPr/>
    </dgm:pt>
    <dgm:pt modelId="{05B740B8-B923-4985-910E-22C94400BDB7}" type="pres">
      <dgm:prSet presAssocID="{50EFFCCF-5C2A-4FDE-8213-4AF751E7B75B}" presName="Name23" presStyleLbl="parChTrans1D4" presStyleIdx="2" presStyleCnt="8"/>
      <dgm:spPr/>
      <dgm:t>
        <a:bodyPr/>
        <a:lstStyle/>
        <a:p>
          <a:endParaRPr lang="en-US"/>
        </a:p>
      </dgm:t>
    </dgm:pt>
    <dgm:pt modelId="{7FD97010-EA62-49F2-BA1A-9556B0443F71}" type="pres">
      <dgm:prSet presAssocID="{7A747173-1FA3-4F82-BF31-CFBC0FEC214A}" presName="hierRoot4" presStyleCnt="0"/>
      <dgm:spPr/>
    </dgm:pt>
    <dgm:pt modelId="{D3455100-F761-477F-96F8-C1270513E791}" type="pres">
      <dgm:prSet presAssocID="{7A747173-1FA3-4F82-BF31-CFBC0FEC214A}" presName="composite4" presStyleCnt="0"/>
      <dgm:spPr/>
    </dgm:pt>
    <dgm:pt modelId="{4195D257-57B2-458E-8EC7-2F6D0FB15569}" type="pres">
      <dgm:prSet presAssocID="{7A747173-1FA3-4F82-BF31-CFBC0FEC214A}" presName="background4" presStyleLbl="node4" presStyleIdx="2" presStyleCnt="8"/>
      <dgm:spPr/>
    </dgm:pt>
    <dgm:pt modelId="{9B7A83F2-8200-43E3-ABFA-97A6283E5CE9}" type="pres">
      <dgm:prSet presAssocID="{7A747173-1FA3-4F82-BF31-CFBC0FEC214A}" presName="text4" presStyleLbl="fgAcc4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32297A-884B-4174-9BCF-F4EBF2FB1E9F}" type="pres">
      <dgm:prSet presAssocID="{7A747173-1FA3-4F82-BF31-CFBC0FEC214A}" presName="hierChild5" presStyleCnt="0"/>
      <dgm:spPr/>
    </dgm:pt>
    <dgm:pt modelId="{8CFDAAD1-C540-4598-8AB3-91534C315252}" type="pres">
      <dgm:prSet presAssocID="{17C3412D-C4DE-417F-9718-342B8D23A97B}" presName="Name23" presStyleLbl="parChTrans1D4" presStyleIdx="3" presStyleCnt="8"/>
      <dgm:spPr/>
      <dgm:t>
        <a:bodyPr/>
        <a:lstStyle/>
        <a:p>
          <a:endParaRPr lang="en-US"/>
        </a:p>
      </dgm:t>
    </dgm:pt>
    <dgm:pt modelId="{11D3F210-E8D2-45EE-AD69-A0E4710F1284}" type="pres">
      <dgm:prSet presAssocID="{8DE69D22-4047-4CC1-A980-3CD63404C988}" presName="hierRoot4" presStyleCnt="0"/>
      <dgm:spPr/>
    </dgm:pt>
    <dgm:pt modelId="{B7E8F05C-20F7-4091-B341-06ED36DF2E19}" type="pres">
      <dgm:prSet presAssocID="{8DE69D22-4047-4CC1-A980-3CD63404C988}" presName="composite4" presStyleCnt="0"/>
      <dgm:spPr/>
    </dgm:pt>
    <dgm:pt modelId="{AEC8F2EB-63E6-486F-A949-914C27385411}" type="pres">
      <dgm:prSet presAssocID="{8DE69D22-4047-4CC1-A980-3CD63404C988}" presName="background4" presStyleLbl="node4" presStyleIdx="3" presStyleCnt="8"/>
      <dgm:spPr/>
    </dgm:pt>
    <dgm:pt modelId="{4B9AB257-2DD0-4D7D-ADBB-8024FBC627D5}" type="pres">
      <dgm:prSet presAssocID="{8DE69D22-4047-4CC1-A980-3CD63404C988}" presName="text4" presStyleLbl="fgAcc4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4DA8D2-01FF-4224-9FB5-1E440230FC16}" type="pres">
      <dgm:prSet presAssocID="{8DE69D22-4047-4CC1-A980-3CD63404C988}" presName="hierChild5" presStyleCnt="0"/>
      <dgm:spPr/>
    </dgm:pt>
    <dgm:pt modelId="{E58203B3-378B-4EF3-8535-9A5851320964}" type="pres">
      <dgm:prSet presAssocID="{FFE74E22-6F04-4A31-AB26-036DCD64BE19}" presName="Name23" presStyleLbl="parChTrans1D4" presStyleIdx="4" presStyleCnt="8"/>
      <dgm:spPr/>
      <dgm:t>
        <a:bodyPr/>
        <a:lstStyle/>
        <a:p>
          <a:endParaRPr lang="en-US"/>
        </a:p>
      </dgm:t>
    </dgm:pt>
    <dgm:pt modelId="{9C23D58A-8BA5-49CD-8D1B-DB4C43095A9E}" type="pres">
      <dgm:prSet presAssocID="{D2DC3565-AB6E-4D06-A0AC-86A0FDFB87E4}" presName="hierRoot4" presStyleCnt="0"/>
      <dgm:spPr/>
    </dgm:pt>
    <dgm:pt modelId="{843A4F9A-6EC3-4F67-A9BD-A7554D56E2FD}" type="pres">
      <dgm:prSet presAssocID="{D2DC3565-AB6E-4D06-A0AC-86A0FDFB87E4}" presName="composite4" presStyleCnt="0"/>
      <dgm:spPr/>
    </dgm:pt>
    <dgm:pt modelId="{A019AAC6-5DF5-4126-BF5E-D7E6C364B782}" type="pres">
      <dgm:prSet presAssocID="{D2DC3565-AB6E-4D06-A0AC-86A0FDFB87E4}" presName="background4" presStyleLbl="node4" presStyleIdx="4" presStyleCnt="8"/>
      <dgm:spPr/>
    </dgm:pt>
    <dgm:pt modelId="{A5C8EEC1-5EFA-431D-A9E4-1B3D501418BD}" type="pres">
      <dgm:prSet presAssocID="{D2DC3565-AB6E-4D06-A0AC-86A0FDFB87E4}" presName="text4" presStyleLbl="fgAcc4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953A-6323-470B-8ADA-B364BE25BC8E}" type="pres">
      <dgm:prSet presAssocID="{D2DC3565-AB6E-4D06-A0AC-86A0FDFB87E4}" presName="hierChild5" presStyleCnt="0"/>
      <dgm:spPr/>
    </dgm:pt>
    <dgm:pt modelId="{2E3F67F3-0EAF-444C-9C10-44D822F25EA4}" type="pres">
      <dgm:prSet presAssocID="{A150626E-FC4C-4D43-8D3C-83FFEBECA365}" presName="Name17" presStyleLbl="parChTrans1D3" presStyleIdx="2" presStyleCnt="3"/>
      <dgm:spPr/>
      <dgm:t>
        <a:bodyPr/>
        <a:lstStyle/>
        <a:p>
          <a:endParaRPr lang="en-US"/>
        </a:p>
      </dgm:t>
    </dgm:pt>
    <dgm:pt modelId="{4F7AA85E-2FEC-46F4-9ADD-B739A909C1C2}" type="pres">
      <dgm:prSet presAssocID="{5645AA5A-5E72-4971-B2E7-13B7552303D0}" presName="hierRoot3" presStyleCnt="0"/>
      <dgm:spPr/>
    </dgm:pt>
    <dgm:pt modelId="{A992EE38-6106-4ECD-A6D3-AD0427ECE114}" type="pres">
      <dgm:prSet presAssocID="{5645AA5A-5E72-4971-B2E7-13B7552303D0}" presName="composite3" presStyleCnt="0"/>
      <dgm:spPr/>
    </dgm:pt>
    <dgm:pt modelId="{DA82C144-ABE0-4114-8AD3-0D7384D3AFA0}" type="pres">
      <dgm:prSet presAssocID="{5645AA5A-5E72-4971-B2E7-13B7552303D0}" presName="background3" presStyleLbl="node3" presStyleIdx="2" presStyleCnt="3"/>
      <dgm:spPr/>
    </dgm:pt>
    <dgm:pt modelId="{B425415B-06E1-4749-AD50-A3439AEDC051}" type="pres">
      <dgm:prSet presAssocID="{5645AA5A-5E72-4971-B2E7-13B7552303D0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512DED-43AA-4959-BBEF-2BFF0DD6A1ED}" type="pres">
      <dgm:prSet presAssocID="{5645AA5A-5E72-4971-B2E7-13B7552303D0}" presName="hierChild4" presStyleCnt="0"/>
      <dgm:spPr/>
    </dgm:pt>
    <dgm:pt modelId="{0BBAE12A-FC92-471A-9800-0FBF6B3AED4D}" type="pres">
      <dgm:prSet presAssocID="{7C1975B2-0FD4-4237-A978-3741FBC1BCAD}" presName="Name23" presStyleLbl="parChTrans1D4" presStyleIdx="5" presStyleCnt="8"/>
      <dgm:spPr/>
      <dgm:t>
        <a:bodyPr/>
        <a:lstStyle/>
        <a:p>
          <a:endParaRPr lang="en-US"/>
        </a:p>
      </dgm:t>
    </dgm:pt>
    <dgm:pt modelId="{DF2EA163-1C15-439C-A3FE-47CA71A39342}" type="pres">
      <dgm:prSet presAssocID="{1ED59FEE-637D-4082-B1B6-A9ED868286B0}" presName="hierRoot4" presStyleCnt="0"/>
      <dgm:spPr/>
    </dgm:pt>
    <dgm:pt modelId="{9120FE2A-ADB3-4403-B10D-A6A45A3879DC}" type="pres">
      <dgm:prSet presAssocID="{1ED59FEE-637D-4082-B1B6-A9ED868286B0}" presName="composite4" presStyleCnt="0"/>
      <dgm:spPr/>
    </dgm:pt>
    <dgm:pt modelId="{A169095A-7A89-4E32-BB63-B8631D564317}" type="pres">
      <dgm:prSet presAssocID="{1ED59FEE-637D-4082-B1B6-A9ED868286B0}" presName="background4" presStyleLbl="node4" presStyleIdx="5" presStyleCnt="8"/>
      <dgm:spPr/>
    </dgm:pt>
    <dgm:pt modelId="{C4386A4F-64EF-4FF3-BD69-77558640B5A1}" type="pres">
      <dgm:prSet presAssocID="{1ED59FEE-637D-4082-B1B6-A9ED868286B0}" presName="text4" presStyleLbl="fgAcc4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865595-74CF-4B83-BC07-D9820BCBB945}" type="pres">
      <dgm:prSet presAssocID="{1ED59FEE-637D-4082-B1B6-A9ED868286B0}" presName="hierChild5" presStyleCnt="0"/>
      <dgm:spPr/>
    </dgm:pt>
    <dgm:pt modelId="{CD04EABD-91F7-4245-9E7C-F29DA3D31892}" type="pres">
      <dgm:prSet presAssocID="{5CE1120E-4F89-40C2-914C-4B8B17E19B67}" presName="Name23" presStyleLbl="parChTrans1D4" presStyleIdx="6" presStyleCnt="8"/>
      <dgm:spPr/>
      <dgm:t>
        <a:bodyPr/>
        <a:lstStyle/>
        <a:p>
          <a:endParaRPr lang="en-US"/>
        </a:p>
      </dgm:t>
    </dgm:pt>
    <dgm:pt modelId="{D1259CED-0542-4B2B-B64B-45E221A0F4CA}" type="pres">
      <dgm:prSet presAssocID="{B7057CCA-DE3C-4A23-A25F-74C7703261C8}" presName="hierRoot4" presStyleCnt="0"/>
      <dgm:spPr/>
    </dgm:pt>
    <dgm:pt modelId="{450A127E-C1A8-4567-AF4D-8091390F8197}" type="pres">
      <dgm:prSet presAssocID="{B7057CCA-DE3C-4A23-A25F-74C7703261C8}" presName="composite4" presStyleCnt="0"/>
      <dgm:spPr/>
    </dgm:pt>
    <dgm:pt modelId="{BFC7C54B-57C3-4D15-8E0C-61F23D815F82}" type="pres">
      <dgm:prSet presAssocID="{B7057CCA-DE3C-4A23-A25F-74C7703261C8}" presName="background4" presStyleLbl="node4" presStyleIdx="6" presStyleCnt="8"/>
      <dgm:spPr/>
    </dgm:pt>
    <dgm:pt modelId="{CAD291F3-CB2F-450D-9557-3E868D4729C9}" type="pres">
      <dgm:prSet presAssocID="{B7057CCA-DE3C-4A23-A25F-74C7703261C8}" presName="text4" presStyleLbl="fgAcc4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B9F026-29E2-4823-9DC9-FCC5B26CEEC2}" type="pres">
      <dgm:prSet presAssocID="{B7057CCA-DE3C-4A23-A25F-74C7703261C8}" presName="hierChild5" presStyleCnt="0"/>
      <dgm:spPr/>
    </dgm:pt>
    <dgm:pt modelId="{6596683D-501C-4D8C-837B-0EA4A27C5E75}" type="pres">
      <dgm:prSet presAssocID="{78770E3A-5DFB-4EFB-B9C5-A9654B0EADCF}" presName="Name23" presStyleLbl="parChTrans1D4" presStyleIdx="7" presStyleCnt="8"/>
      <dgm:spPr/>
      <dgm:t>
        <a:bodyPr/>
        <a:lstStyle/>
        <a:p>
          <a:endParaRPr lang="en-US"/>
        </a:p>
      </dgm:t>
    </dgm:pt>
    <dgm:pt modelId="{1799F83C-0DB2-48AC-BC27-6787F6AE3922}" type="pres">
      <dgm:prSet presAssocID="{E1661A1D-A605-4AC4-8FB0-8A9D0EA4DC88}" presName="hierRoot4" presStyleCnt="0"/>
      <dgm:spPr/>
    </dgm:pt>
    <dgm:pt modelId="{12ADFE7E-EAF9-45A9-8037-E7C8FAB8EA59}" type="pres">
      <dgm:prSet presAssocID="{E1661A1D-A605-4AC4-8FB0-8A9D0EA4DC88}" presName="composite4" presStyleCnt="0"/>
      <dgm:spPr/>
    </dgm:pt>
    <dgm:pt modelId="{DD23BE4B-4C60-43AD-8EC4-84666EA06595}" type="pres">
      <dgm:prSet presAssocID="{E1661A1D-A605-4AC4-8FB0-8A9D0EA4DC88}" presName="background4" presStyleLbl="node4" presStyleIdx="7" presStyleCnt="8"/>
      <dgm:spPr/>
    </dgm:pt>
    <dgm:pt modelId="{B9D66439-F214-4A8B-A610-74A3CB147FA0}" type="pres">
      <dgm:prSet presAssocID="{E1661A1D-A605-4AC4-8FB0-8A9D0EA4DC88}" presName="text4" presStyleLbl="fgAcc4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3B133A-4F5F-4398-8756-3799590FC365}" type="pres">
      <dgm:prSet presAssocID="{E1661A1D-A605-4AC4-8FB0-8A9D0EA4DC88}" presName="hierChild5" presStyleCnt="0"/>
      <dgm:spPr/>
    </dgm:pt>
  </dgm:ptLst>
  <dgm:cxnLst>
    <dgm:cxn modelId="{C4A9744F-828B-44B6-9344-2976EF95BC37}" type="presOf" srcId="{FFE74E22-6F04-4A31-AB26-036DCD64BE19}" destId="{E58203B3-378B-4EF3-8535-9A5851320964}" srcOrd="0" destOrd="0" presId="urn:microsoft.com/office/officeart/2005/8/layout/hierarchy1"/>
    <dgm:cxn modelId="{CB036E1A-ECAF-4EE7-A02C-73C6FF3DFE3D}" type="presOf" srcId="{8DE69D22-4047-4CC1-A980-3CD63404C988}" destId="{4B9AB257-2DD0-4D7D-ADBB-8024FBC627D5}" srcOrd="0" destOrd="0" presId="urn:microsoft.com/office/officeart/2005/8/layout/hierarchy1"/>
    <dgm:cxn modelId="{5807E94F-CADC-421D-8A7E-4DB783748849}" srcId="{3FB26CA6-DCD8-4283-A3BF-0308E942D142}" destId="{D2DC3565-AB6E-4D06-A0AC-86A0FDFB87E4}" srcOrd="2" destOrd="0" parTransId="{FFE74E22-6F04-4A31-AB26-036DCD64BE19}" sibTransId="{DEE34C67-DC63-449B-95F7-918CAA54DF95}"/>
    <dgm:cxn modelId="{F97C6453-D637-4620-A6CE-A8AAAE09D260}" srcId="{B133A786-BE51-421C-AF6B-67145DCD4889}" destId="{22023D9C-762A-4B5A-BB8B-E167FC737E6C}" srcOrd="0" destOrd="0" parTransId="{66BA30C5-B31D-45F5-866D-CA30D8EBCEB9}" sibTransId="{FD1FA333-8741-4980-9686-A8ACA6CB0A2A}"/>
    <dgm:cxn modelId="{4C248FD7-3D3C-40A5-8042-6F2425D3D737}" type="presOf" srcId="{3FB26CA6-DCD8-4283-A3BF-0308E942D142}" destId="{61D1F148-EE72-4187-A6B8-31D2BB6F771C}" srcOrd="0" destOrd="0" presId="urn:microsoft.com/office/officeart/2005/8/layout/hierarchy1"/>
    <dgm:cxn modelId="{068F0247-A20D-4ADE-AC95-E10C305DDF32}" type="presOf" srcId="{D2DC3565-AB6E-4D06-A0AC-86A0FDFB87E4}" destId="{A5C8EEC1-5EFA-431D-A9E4-1B3D501418BD}" srcOrd="0" destOrd="0" presId="urn:microsoft.com/office/officeart/2005/8/layout/hierarchy1"/>
    <dgm:cxn modelId="{F9ED9765-019C-444D-BA1D-C681EF8260DB}" type="presOf" srcId="{B7057CCA-DE3C-4A23-A25F-74C7703261C8}" destId="{CAD291F3-CB2F-450D-9557-3E868D4729C9}" srcOrd="0" destOrd="0" presId="urn:microsoft.com/office/officeart/2005/8/layout/hierarchy1"/>
    <dgm:cxn modelId="{3B7E4CEB-8164-4DB9-B51A-B8DEB8EEBCEA}" type="presOf" srcId="{7C1975B2-0FD4-4237-A978-3741FBC1BCAD}" destId="{0BBAE12A-FC92-471A-9800-0FBF6B3AED4D}" srcOrd="0" destOrd="0" presId="urn:microsoft.com/office/officeart/2005/8/layout/hierarchy1"/>
    <dgm:cxn modelId="{E9F8C4E5-C7C7-498F-8468-9E832E6516C0}" type="presOf" srcId="{FC6BD606-B397-45C4-B76A-894C84C92A92}" destId="{CA4DF73E-8CA2-4AF0-8819-21157C67CD08}" srcOrd="0" destOrd="0" presId="urn:microsoft.com/office/officeart/2005/8/layout/hierarchy1"/>
    <dgm:cxn modelId="{8ECEA9D6-8E22-4862-937F-D544910CE6B9}" srcId="{3FB26CA6-DCD8-4283-A3BF-0308E942D142}" destId="{8DE69D22-4047-4CC1-A980-3CD63404C988}" srcOrd="1" destOrd="0" parTransId="{17C3412D-C4DE-417F-9718-342B8D23A97B}" sibTransId="{99BFBE75-3949-4CBC-ABBD-CC84BF4E0987}"/>
    <dgm:cxn modelId="{6BDD8626-591B-47F4-9D27-48257A814868}" type="presOf" srcId="{A150626E-FC4C-4D43-8D3C-83FFEBECA365}" destId="{2E3F67F3-0EAF-444C-9C10-44D822F25EA4}" srcOrd="0" destOrd="0" presId="urn:microsoft.com/office/officeart/2005/8/layout/hierarchy1"/>
    <dgm:cxn modelId="{9702F284-91C3-483C-B0D1-11EAF4C3DD44}" type="presOf" srcId="{78770E3A-5DFB-4EFB-B9C5-A9654B0EADCF}" destId="{6596683D-501C-4D8C-837B-0EA4A27C5E75}" srcOrd="0" destOrd="0" presId="urn:microsoft.com/office/officeart/2005/8/layout/hierarchy1"/>
    <dgm:cxn modelId="{E28F2490-46E3-4856-99D2-E3ED47DDB38C}" type="presOf" srcId="{6CACF6F2-15C9-42FB-B08E-89E933370A43}" destId="{C2731A2B-98C3-48F9-B350-47B4FE237E53}" srcOrd="0" destOrd="0" presId="urn:microsoft.com/office/officeart/2005/8/layout/hierarchy1"/>
    <dgm:cxn modelId="{18B99AC2-DD7A-4E2A-8891-73B69F45E468}" type="presOf" srcId="{3E02564F-2ADF-4654-87CA-971AC9C184DD}" destId="{B779914A-6261-4291-B1A4-AA366949564F}" srcOrd="0" destOrd="0" presId="urn:microsoft.com/office/officeart/2005/8/layout/hierarchy1"/>
    <dgm:cxn modelId="{F28B9194-DD06-43D4-B2CA-773FB56372AD}" type="presOf" srcId="{B133A786-BE51-421C-AF6B-67145DCD4889}" destId="{646F1B4D-A490-4C2F-9FE9-35245C6630BC}" srcOrd="0" destOrd="0" presId="urn:microsoft.com/office/officeart/2005/8/layout/hierarchy1"/>
    <dgm:cxn modelId="{BEE211B4-F17D-4B2A-A8B3-4AB244E4B02D}" srcId="{3FB26CA6-DCD8-4283-A3BF-0308E942D142}" destId="{7A747173-1FA3-4F82-BF31-CFBC0FEC214A}" srcOrd="0" destOrd="0" parTransId="{50EFFCCF-5C2A-4FDE-8213-4AF751E7B75B}" sibTransId="{E96E5B79-B71F-4AB3-90BC-6F45A8C1DF0A}"/>
    <dgm:cxn modelId="{35626AF1-AD68-49DA-A7AB-925878426A4E}" srcId="{BCB4A579-CE11-4965-B5B4-DCB59FAC1A8E}" destId="{6CACF6F2-15C9-42FB-B08E-89E933370A43}" srcOrd="0" destOrd="0" parTransId="{C8E274AC-078B-4029-A94C-17822E627FF2}" sibTransId="{D3BE18EA-1A0A-4D7D-8CB0-C1FCD1856661}"/>
    <dgm:cxn modelId="{937CC494-9DFC-4436-B99C-C6BD25A7AF07}" srcId="{22023D9C-762A-4B5A-BB8B-E167FC737E6C}" destId="{C37B3DF9-382F-4B7D-82A4-DB5DD9012B71}" srcOrd="0" destOrd="0" parTransId="{E3681E7E-6871-4F8F-8D83-A675561283C5}" sibTransId="{832FA9C3-E980-4748-BE65-DEC428268A21}"/>
    <dgm:cxn modelId="{585C4026-06ED-4395-A838-97FED74A3FDE}" type="presOf" srcId="{50EFFCCF-5C2A-4FDE-8213-4AF751E7B75B}" destId="{05B740B8-B923-4985-910E-22C94400BDB7}" srcOrd="0" destOrd="0" presId="urn:microsoft.com/office/officeart/2005/8/layout/hierarchy1"/>
    <dgm:cxn modelId="{6B40EFE5-9B6C-49A3-8500-5663647FA920}" type="presOf" srcId="{C8E274AC-078B-4029-A94C-17822E627FF2}" destId="{880838C1-2548-443A-820B-54DD790A54B4}" srcOrd="0" destOrd="0" presId="urn:microsoft.com/office/officeart/2005/8/layout/hierarchy1"/>
    <dgm:cxn modelId="{3B267F4C-8AC9-4523-8CA7-7D28439A99EE}" srcId="{6CACF6F2-15C9-42FB-B08E-89E933370A43}" destId="{FC6BD606-B397-45C4-B76A-894C84C92A92}" srcOrd="0" destOrd="0" parTransId="{4C27684D-70BC-42F0-A43F-26AD29FB512A}" sibTransId="{BDC8314B-8193-482B-88E7-5A514C353940}"/>
    <dgm:cxn modelId="{50ACF093-9FAC-447C-ADDC-1A37D95FEAFC}" type="presOf" srcId="{17C3412D-C4DE-417F-9718-342B8D23A97B}" destId="{8CFDAAD1-C540-4598-8AB3-91534C315252}" srcOrd="0" destOrd="0" presId="urn:microsoft.com/office/officeart/2005/8/layout/hierarchy1"/>
    <dgm:cxn modelId="{F0806279-CBC8-4842-9D28-7D6DD75C7207}" srcId="{BCB4A579-CE11-4965-B5B4-DCB59FAC1A8E}" destId="{5645AA5A-5E72-4971-B2E7-13B7552303D0}" srcOrd="2" destOrd="0" parTransId="{A150626E-FC4C-4D43-8D3C-83FFEBECA365}" sibTransId="{B514F8B2-FA9E-455E-A5AD-3D104993D54A}"/>
    <dgm:cxn modelId="{38D2C577-4F63-441E-9C1A-07AC96779662}" type="presOf" srcId="{52DBF39D-EA66-4A8C-A72C-1EC6B798CFE7}" destId="{712AEC29-7D09-4095-B66A-0104C27B0662}" srcOrd="0" destOrd="0" presId="urn:microsoft.com/office/officeart/2005/8/layout/hierarchy1"/>
    <dgm:cxn modelId="{D28ADE21-70F9-417C-AF2E-B8C16D909305}" type="presOf" srcId="{1ED59FEE-637D-4082-B1B6-A9ED868286B0}" destId="{C4386A4F-64EF-4FF3-BD69-77558640B5A1}" srcOrd="0" destOrd="0" presId="urn:microsoft.com/office/officeart/2005/8/layout/hierarchy1"/>
    <dgm:cxn modelId="{D1003F02-CB07-4AF9-8922-F837D9A56B42}" type="presOf" srcId="{D6A3A42B-997E-4FE9-8C24-94919876FAF3}" destId="{12F455A0-6D98-42FC-8152-B5D3F326E4F6}" srcOrd="0" destOrd="0" presId="urn:microsoft.com/office/officeart/2005/8/layout/hierarchy1"/>
    <dgm:cxn modelId="{EC2E4147-C3A7-4F35-80BF-2085E4808665}" type="presOf" srcId="{7A747173-1FA3-4F82-BF31-CFBC0FEC214A}" destId="{9B7A83F2-8200-43E3-ABFA-97A6283E5CE9}" srcOrd="0" destOrd="0" presId="urn:microsoft.com/office/officeart/2005/8/layout/hierarchy1"/>
    <dgm:cxn modelId="{E137919B-25AF-455A-AB56-2F9CCCCF9872}" type="presOf" srcId="{E3681E7E-6871-4F8F-8D83-A675561283C5}" destId="{29D51FD4-1EE6-4DE3-8A61-0DE4A2FDE93A}" srcOrd="0" destOrd="0" presId="urn:microsoft.com/office/officeart/2005/8/layout/hierarchy1"/>
    <dgm:cxn modelId="{A65B48D9-0D82-47AF-873D-367841A8684A}" type="presOf" srcId="{C37B3DF9-382F-4B7D-82A4-DB5DD9012B71}" destId="{8EAF0143-B412-4BAB-B07E-099E880B42D1}" srcOrd="0" destOrd="0" presId="urn:microsoft.com/office/officeart/2005/8/layout/hierarchy1"/>
    <dgm:cxn modelId="{CD43B1EE-94D4-44B8-9266-38E6932B0057}" srcId="{5645AA5A-5E72-4971-B2E7-13B7552303D0}" destId="{1ED59FEE-637D-4082-B1B6-A9ED868286B0}" srcOrd="0" destOrd="0" parTransId="{7C1975B2-0FD4-4237-A978-3741FBC1BCAD}" sibTransId="{28E44D46-F613-4B98-AD9C-A2E4434DBD15}"/>
    <dgm:cxn modelId="{F2EE149F-304D-46BF-BCDF-4BAF27E9EA6F}" type="presOf" srcId="{3BC2FF00-E497-446E-9F0E-832A294C405E}" destId="{87737BB9-B861-4D70-8D5C-C3B5EF94DEEC}" srcOrd="0" destOrd="0" presId="urn:microsoft.com/office/officeart/2005/8/layout/hierarchy1"/>
    <dgm:cxn modelId="{A0EAE290-82B4-498B-85AF-3A4D6CDD31FA}" srcId="{6CACF6F2-15C9-42FB-B08E-89E933370A43}" destId="{3E02564F-2ADF-4654-87CA-971AC9C184DD}" srcOrd="1" destOrd="0" parTransId="{D6A3A42B-997E-4FE9-8C24-94919876FAF3}" sibTransId="{C6D84BF1-BD55-4919-A2BD-433B4A62EEA3}"/>
    <dgm:cxn modelId="{6C93E373-47D2-46F0-9120-0347F7F545A7}" srcId="{BCB4A579-CE11-4965-B5B4-DCB59FAC1A8E}" destId="{3FB26CA6-DCD8-4283-A3BF-0308E942D142}" srcOrd="1" destOrd="0" parTransId="{3BC2FF00-E497-446E-9F0E-832A294C405E}" sibTransId="{3FE7D3E0-E2ED-4BF2-84E0-6E95F1686B7D}"/>
    <dgm:cxn modelId="{97C83EA3-DA50-4B97-A6FD-1AC027DE0757}" type="presOf" srcId="{22023D9C-762A-4B5A-BB8B-E167FC737E6C}" destId="{8805FB2B-DC25-4CE9-B446-F7F16B1896D0}" srcOrd="0" destOrd="0" presId="urn:microsoft.com/office/officeart/2005/8/layout/hierarchy1"/>
    <dgm:cxn modelId="{5DF9113B-9B07-4926-B2CA-4A2B4AA80FCD}" srcId="{5645AA5A-5E72-4971-B2E7-13B7552303D0}" destId="{B7057CCA-DE3C-4A23-A25F-74C7703261C8}" srcOrd="1" destOrd="0" parTransId="{5CE1120E-4F89-40C2-914C-4B8B17E19B67}" sibTransId="{73A9499B-F751-4EB4-AB0F-E9573D342027}"/>
    <dgm:cxn modelId="{F7F49002-2BF2-4C63-9BBD-7ACF7C008E10}" type="presOf" srcId="{4C27684D-70BC-42F0-A43F-26AD29FB512A}" destId="{CCD9EEFE-0783-4568-86E9-55FF4A78EF0B}" srcOrd="0" destOrd="0" presId="urn:microsoft.com/office/officeart/2005/8/layout/hierarchy1"/>
    <dgm:cxn modelId="{409AA34B-4867-4293-998D-0ECE8B4B7A78}" srcId="{22023D9C-762A-4B5A-BB8B-E167FC737E6C}" destId="{BCB4A579-CE11-4965-B5B4-DCB59FAC1A8E}" srcOrd="1" destOrd="0" parTransId="{52DBF39D-EA66-4A8C-A72C-1EC6B798CFE7}" sibTransId="{C4547B33-2E5A-4841-B708-7CC8B8BB45C7}"/>
    <dgm:cxn modelId="{290274B3-353A-4B45-8DF2-4E4D49A9E0C0}" type="presOf" srcId="{5CE1120E-4F89-40C2-914C-4B8B17E19B67}" destId="{CD04EABD-91F7-4245-9E7C-F29DA3D31892}" srcOrd="0" destOrd="0" presId="urn:microsoft.com/office/officeart/2005/8/layout/hierarchy1"/>
    <dgm:cxn modelId="{ABA87840-236A-416A-BF8F-4AA8EBCBA5BE}" type="presOf" srcId="{E1661A1D-A605-4AC4-8FB0-8A9D0EA4DC88}" destId="{B9D66439-F214-4A8B-A610-74A3CB147FA0}" srcOrd="0" destOrd="0" presId="urn:microsoft.com/office/officeart/2005/8/layout/hierarchy1"/>
    <dgm:cxn modelId="{8556AC21-0320-46E5-8B50-09598FF7F6DC}" srcId="{5645AA5A-5E72-4971-B2E7-13B7552303D0}" destId="{E1661A1D-A605-4AC4-8FB0-8A9D0EA4DC88}" srcOrd="2" destOrd="0" parTransId="{78770E3A-5DFB-4EFB-B9C5-A9654B0EADCF}" sibTransId="{EB9233DF-F25A-442D-B454-14EBAEAAE36F}"/>
    <dgm:cxn modelId="{5483E89E-DC84-4704-BB3A-687BEC4FB9D5}" type="presOf" srcId="{5645AA5A-5E72-4971-B2E7-13B7552303D0}" destId="{B425415B-06E1-4749-AD50-A3439AEDC051}" srcOrd="0" destOrd="0" presId="urn:microsoft.com/office/officeart/2005/8/layout/hierarchy1"/>
    <dgm:cxn modelId="{B28DBDAE-BFA3-430A-9CF1-6D3B56929A04}" type="presOf" srcId="{BCB4A579-CE11-4965-B5B4-DCB59FAC1A8E}" destId="{DA73EA9F-4D9B-41C9-B229-EC4710DA8BBF}" srcOrd="0" destOrd="0" presId="urn:microsoft.com/office/officeart/2005/8/layout/hierarchy1"/>
    <dgm:cxn modelId="{CC2A61D9-5209-4DF4-BF72-335DD49C693A}" type="presParOf" srcId="{646F1B4D-A490-4C2F-9FE9-35245C6630BC}" destId="{F16F2056-A19D-4D81-838F-33C7B44DFAD3}" srcOrd="0" destOrd="0" presId="urn:microsoft.com/office/officeart/2005/8/layout/hierarchy1"/>
    <dgm:cxn modelId="{F677649B-DE95-44FC-8AFC-A9D3C39AAB33}" type="presParOf" srcId="{F16F2056-A19D-4D81-838F-33C7B44DFAD3}" destId="{D3E42C8E-DAA9-41C5-B8D9-12379ECE1CB2}" srcOrd="0" destOrd="0" presId="urn:microsoft.com/office/officeart/2005/8/layout/hierarchy1"/>
    <dgm:cxn modelId="{C131BEB2-ADB2-44C9-A381-0C89FE4CF483}" type="presParOf" srcId="{D3E42C8E-DAA9-41C5-B8D9-12379ECE1CB2}" destId="{D830566C-7D83-432F-BCA5-A8051FF37EB0}" srcOrd="0" destOrd="0" presId="urn:microsoft.com/office/officeart/2005/8/layout/hierarchy1"/>
    <dgm:cxn modelId="{CB324E7E-A335-4F1B-B127-F1E39678B5D6}" type="presParOf" srcId="{D3E42C8E-DAA9-41C5-B8D9-12379ECE1CB2}" destId="{8805FB2B-DC25-4CE9-B446-F7F16B1896D0}" srcOrd="1" destOrd="0" presId="urn:microsoft.com/office/officeart/2005/8/layout/hierarchy1"/>
    <dgm:cxn modelId="{E9CD241B-0990-4CF5-BD2D-8E6338A866C4}" type="presParOf" srcId="{F16F2056-A19D-4D81-838F-33C7B44DFAD3}" destId="{6CE985D6-F861-4AAC-933C-0BAD54E4ED0D}" srcOrd="1" destOrd="0" presId="urn:microsoft.com/office/officeart/2005/8/layout/hierarchy1"/>
    <dgm:cxn modelId="{169AE1AA-E244-45F0-9386-694A389EF106}" type="presParOf" srcId="{6CE985D6-F861-4AAC-933C-0BAD54E4ED0D}" destId="{29D51FD4-1EE6-4DE3-8A61-0DE4A2FDE93A}" srcOrd="0" destOrd="0" presId="urn:microsoft.com/office/officeart/2005/8/layout/hierarchy1"/>
    <dgm:cxn modelId="{A1D29BC8-5359-4907-BCBB-BA8B1D7A318E}" type="presParOf" srcId="{6CE985D6-F861-4AAC-933C-0BAD54E4ED0D}" destId="{F5134F51-AA3F-499F-8426-F5386B083E0D}" srcOrd="1" destOrd="0" presId="urn:microsoft.com/office/officeart/2005/8/layout/hierarchy1"/>
    <dgm:cxn modelId="{0461B2F8-475E-4DF9-972B-BC76870EB4A5}" type="presParOf" srcId="{F5134F51-AA3F-499F-8426-F5386B083E0D}" destId="{A1BD4497-A37D-4C27-86AD-56E87405F552}" srcOrd="0" destOrd="0" presId="urn:microsoft.com/office/officeart/2005/8/layout/hierarchy1"/>
    <dgm:cxn modelId="{7DA59B5B-F91A-4C63-AC22-AF61F6D80807}" type="presParOf" srcId="{A1BD4497-A37D-4C27-86AD-56E87405F552}" destId="{07DAD955-A36B-4B25-BDBF-2CF9EA09532B}" srcOrd="0" destOrd="0" presId="urn:microsoft.com/office/officeart/2005/8/layout/hierarchy1"/>
    <dgm:cxn modelId="{ECD4894A-D139-4AE5-ADAB-4FF54ACC5733}" type="presParOf" srcId="{A1BD4497-A37D-4C27-86AD-56E87405F552}" destId="{8EAF0143-B412-4BAB-B07E-099E880B42D1}" srcOrd="1" destOrd="0" presId="urn:microsoft.com/office/officeart/2005/8/layout/hierarchy1"/>
    <dgm:cxn modelId="{321B14B9-312C-4953-A6DC-E6548F0C1E7E}" type="presParOf" srcId="{F5134F51-AA3F-499F-8426-F5386B083E0D}" destId="{735D5C64-1537-441A-A665-8804C04BF03F}" srcOrd="1" destOrd="0" presId="urn:microsoft.com/office/officeart/2005/8/layout/hierarchy1"/>
    <dgm:cxn modelId="{CCBB4E83-C8DC-4A77-AC1F-8B137508DA24}" type="presParOf" srcId="{6CE985D6-F861-4AAC-933C-0BAD54E4ED0D}" destId="{712AEC29-7D09-4095-B66A-0104C27B0662}" srcOrd="2" destOrd="0" presId="urn:microsoft.com/office/officeart/2005/8/layout/hierarchy1"/>
    <dgm:cxn modelId="{CF74055F-DAEC-49A1-845F-8ECA441A2F6F}" type="presParOf" srcId="{6CE985D6-F861-4AAC-933C-0BAD54E4ED0D}" destId="{BB7F6833-B43A-4C6A-A6EE-08C2E5782573}" srcOrd="3" destOrd="0" presId="urn:microsoft.com/office/officeart/2005/8/layout/hierarchy1"/>
    <dgm:cxn modelId="{764C021B-BA58-4D86-ADB4-CC4EF3E80D00}" type="presParOf" srcId="{BB7F6833-B43A-4C6A-A6EE-08C2E5782573}" destId="{7C91E1C7-FEAC-435A-81A7-CF14F145982B}" srcOrd="0" destOrd="0" presId="urn:microsoft.com/office/officeart/2005/8/layout/hierarchy1"/>
    <dgm:cxn modelId="{372FCB2C-74C2-4A8C-A140-436B388F99C6}" type="presParOf" srcId="{7C91E1C7-FEAC-435A-81A7-CF14F145982B}" destId="{4E679827-5D73-42AA-A00D-EF06BE4B0C88}" srcOrd="0" destOrd="0" presId="urn:microsoft.com/office/officeart/2005/8/layout/hierarchy1"/>
    <dgm:cxn modelId="{E25690F6-D683-4F55-97C9-64C28122C7E8}" type="presParOf" srcId="{7C91E1C7-FEAC-435A-81A7-CF14F145982B}" destId="{DA73EA9F-4D9B-41C9-B229-EC4710DA8BBF}" srcOrd="1" destOrd="0" presId="urn:microsoft.com/office/officeart/2005/8/layout/hierarchy1"/>
    <dgm:cxn modelId="{C75A7F66-6740-4220-B8C5-A7628863C6FD}" type="presParOf" srcId="{BB7F6833-B43A-4C6A-A6EE-08C2E5782573}" destId="{D1724419-C4E5-4248-980D-9D8115CAEBB3}" srcOrd="1" destOrd="0" presId="urn:microsoft.com/office/officeart/2005/8/layout/hierarchy1"/>
    <dgm:cxn modelId="{2163DFB6-ED2C-4B06-9311-1E9C96B8CDED}" type="presParOf" srcId="{D1724419-C4E5-4248-980D-9D8115CAEBB3}" destId="{880838C1-2548-443A-820B-54DD790A54B4}" srcOrd="0" destOrd="0" presId="urn:microsoft.com/office/officeart/2005/8/layout/hierarchy1"/>
    <dgm:cxn modelId="{D2520456-D58C-4BC9-91DC-F23910F8B65D}" type="presParOf" srcId="{D1724419-C4E5-4248-980D-9D8115CAEBB3}" destId="{41CC000E-98F3-4D52-B3DE-566C85DEECC2}" srcOrd="1" destOrd="0" presId="urn:microsoft.com/office/officeart/2005/8/layout/hierarchy1"/>
    <dgm:cxn modelId="{E1D12ABE-158A-465D-8206-BDB16B8BCA3C}" type="presParOf" srcId="{41CC000E-98F3-4D52-B3DE-566C85DEECC2}" destId="{944D1481-A31F-4E08-9BAB-2C89427F9478}" srcOrd="0" destOrd="0" presId="urn:microsoft.com/office/officeart/2005/8/layout/hierarchy1"/>
    <dgm:cxn modelId="{1007A6C5-99B8-4A89-BD3A-8C0B70B69248}" type="presParOf" srcId="{944D1481-A31F-4E08-9BAB-2C89427F9478}" destId="{66A491E9-44F6-4057-9430-C1C649D5F14C}" srcOrd="0" destOrd="0" presId="urn:microsoft.com/office/officeart/2005/8/layout/hierarchy1"/>
    <dgm:cxn modelId="{0C6D5C43-D148-4676-8FE0-C70E473B71F4}" type="presParOf" srcId="{944D1481-A31F-4E08-9BAB-2C89427F9478}" destId="{C2731A2B-98C3-48F9-B350-47B4FE237E53}" srcOrd="1" destOrd="0" presId="urn:microsoft.com/office/officeart/2005/8/layout/hierarchy1"/>
    <dgm:cxn modelId="{CDE71BA1-A610-4D0C-9131-FC67EC6F2A70}" type="presParOf" srcId="{41CC000E-98F3-4D52-B3DE-566C85DEECC2}" destId="{35A21CF5-BF1F-4D16-B96B-2D0C674A366E}" srcOrd="1" destOrd="0" presId="urn:microsoft.com/office/officeart/2005/8/layout/hierarchy1"/>
    <dgm:cxn modelId="{421105EE-FCDA-4A47-A591-2EEB43438A79}" type="presParOf" srcId="{35A21CF5-BF1F-4D16-B96B-2D0C674A366E}" destId="{CCD9EEFE-0783-4568-86E9-55FF4A78EF0B}" srcOrd="0" destOrd="0" presId="urn:microsoft.com/office/officeart/2005/8/layout/hierarchy1"/>
    <dgm:cxn modelId="{443B0E63-7CFF-4E44-9D81-75B4DA629972}" type="presParOf" srcId="{35A21CF5-BF1F-4D16-B96B-2D0C674A366E}" destId="{CB8249A8-0915-4CB7-9239-2EE1C7F7C788}" srcOrd="1" destOrd="0" presId="urn:microsoft.com/office/officeart/2005/8/layout/hierarchy1"/>
    <dgm:cxn modelId="{270D8DA1-B56C-42B4-8698-A11D6775ED1F}" type="presParOf" srcId="{CB8249A8-0915-4CB7-9239-2EE1C7F7C788}" destId="{87A5F418-11CD-44A0-897A-0B8B2B2FA7F3}" srcOrd="0" destOrd="0" presId="urn:microsoft.com/office/officeart/2005/8/layout/hierarchy1"/>
    <dgm:cxn modelId="{2D617A27-DD4C-4A6D-A155-BCA4206195BA}" type="presParOf" srcId="{87A5F418-11CD-44A0-897A-0B8B2B2FA7F3}" destId="{6D9190C3-D8E8-4A2B-ACAD-AEAF7D42752B}" srcOrd="0" destOrd="0" presId="urn:microsoft.com/office/officeart/2005/8/layout/hierarchy1"/>
    <dgm:cxn modelId="{2ABD6542-28C7-4D4B-AAB5-330773F6A694}" type="presParOf" srcId="{87A5F418-11CD-44A0-897A-0B8B2B2FA7F3}" destId="{CA4DF73E-8CA2-4AF0-8819-21157C67CD08}" srcOrd="1" destOrd="0" presId="urn:microsoft.com/office/officeart/2005/8/layout/hierarchy1"/>
    <dgm:cxn modelId="{7697D94F-9D39-4472-910D-94B318EE1083}" type="presParOf" srcId="{CB8249A8-0915-4CB7-9239-2EE1C7F7C788}" destId="{E84EAB7E-B815-4901-B7AB-C9592ED541BE}" srcOrd="1" destOrd="0" presId="urn:microsoft.com/office/officeart/2005/8/layout/hierarchy1"/>
    <dgm:cxn modelId="{9638FB2E-FE57-4E97-ADED-3C4A0BCD7D51}" type="presParOf" srcId="{35A21CF5-BF1F-4D16-B96B-2D0C674A366E}" destId="{12F455A0-6D98-42FC-8152-B5D3F326E4F6}" srcOrd="2" destOrd="0" presId="urn:microsoft.com/office/officeart/2005/8/layout/hierarchy1"/>
    <dgm:cxn modelId="{28A9F226-DA8F-44CD-9862-36EDD2417BE6}" type="presParOf" srcId="{35A21CF5-BF1F-4D16-B96B-2D0C674A366E}" destId="{67654168-9F72-4884-90E2-28BEEACD2A53}" srcOrd="3" destOrd="0" presId="urn:microsoft.com/office/officeart/2005/8/layout/hierarchy1"/>
    <dgm:cxn modelId="{46E585B5-6B68-496F-929A-1FFDD5334343}" type="presParOf" srcId="{67654168-9F72-4884-90E2-28BEEACD2A53}" destId="{AB2187C6-279A-483E-9EED-66730E60FC14}" srcOrd="0" destOrd="0" presId="urn:microsoft.com/office/officeart/2005/8/layout/hierarchy1"/>
    <dgm:cxn modelId="{AE7BA546-51D6-4205-9330-7738E8459B03}" type="presParOf" srcId="{AB2187C6-279A-483E-9EED-66730E60FC14}" destId="{8D998A00-5741-4E35-8C1F-8FA80CA88BD1}" srcOrd="0" destOrd="0" presId="urn:microsoft.com/office/officeart/2005/8/layout/hierarchy1"/>
    <dgm:cxn modelId="{EF78EC1B-C358-46B1-91E9-B64256AB6F38}" type="presParOf" srcId="{AB2187C6-279A-483E-9EED-66730E60FC14}" destId="{B779914A-6261-4291-B1A4-AA366949564F}" srcOrd="1" destOrd="0" presId="urn:microsoft.com/office/officeart/2005/8/layout/hierarchy1"/>
    <dgm:cxn modelId="{CD4F7908-5A49-46AA-AA08-AFFF5EBB24E7}" type="presParOf" srcId="{67654168-9F72-4884-90E2-28BEEACD2A53}" destId="{B6BB8DB8-C5ED-41C8-AA34-9293C2DECB6D}" srcOrd="1" destOrd="0" presId="urn:microsoft.com/office/officeart/2005/8/layout/hierarchy1"/>
    <dgm:cxn modelId="{D57108C4-3776-4806-9343-76D2C6D47F18}" type="presParOf" srcId="{D1724419-C4E5-4248-980D-9D8115CAEBB3}" destId="{87737BB9-B861-4D70-8D5C-C3B5EF94DEEC}" srcOrd="2" destOrd="0" presId="urn:microsoft.com/office/officeart/2005/8/layout/hierarchy1"/>
    <dgm:cxn modelId="{32BD0B5B-F25B-4502-8355-E76425781E06}" type="presParOf" srcId="{D1724419-C4E5-4248-980D-9D8115CAEBB3}" destId="{EDFDB162-FDC3-4F56-A6CF-BAEBF1E5EC42}" srcOrd="3" destOrd="0" presId="urn:microsoft.com/office/officeart/2005/8/layout/hierarchy1"/>
    <dgm:cxn modelId="{D4114D04-7064-400D-ABD4-B3E49582A22C}" type="presParOf" srcId="{EDFDB162-FDC3-4F56-A6CF-BAEBF1E5EC42}" destId="{34BB4ABF-CC60-4611-9052-285DA84E6173}" srcOrd="0" destOrd="0" presId="urn:microsoft.com/office/officeart/2005/8/layout/hierarchy1"/>
    <dgm:cxn modelId="{3CFC2556-18D7-493B-9FB7-A2C5453BDE75}" type="presParOf" srcId="{34BB4ABF-CC60-4611-9052-285DA84E6173}" destId="{AF986CFB-D2CF-4E05-98FF-7FBF0C90D05D}" srcOrd="0" destOrd="0" presId="urn:microsoft.com/office/officeart/2005/8/layout/hierarchy1"/>
    <dgm:cxn modelId="{C97C0427-BD97-4FB0-B938-686171BAB28F}" type="presParOf" srcId="{34BB4ABF-CC60-4611-9052-285DA84E6173}" destId="{61D1F148-EE72-4187-A6B8-31D2BB6F771C}" srcOrd="1" destOrd="0" presId="urn:microsoft.com/office/officeart/2005/8/layout/hierarchy1"/>
    <dgm:cxn modelId="{57B2BA40-E4EF-43B2-9B74-26781E925EA1}" type="presParOf" srcId="{EDFDB162-FDC3-4F56-A6CF-BAEBF1E5EC42}" destId="{3EB51CBE-6FCC-43B9-B676-A2CB94171898}" srcOrd="1" destOrd="0" presId="urn:microsoft.com/office/officeart/2005/8/layout/hierarchy1"/>
    <dgm:cxn modelId="{97D7F5E6-A695-492F-A69B-DA900198989C}" type="presParOf" srcId="{3EB51CBE-6FCC-43B9-B676-A2CB94171898}" destId="{05B740B8-B923-4985-910E-22C94400BDB7}" srcOrd="0" destOrd="0" presId="urn:microsoft.com/office/officeart/2005/8/layout/hierarchy1"/>
    <dgm:cxn modelId="{EBF1B628-011A-4279-95EB-218959CFB1AA}" type="presParOf" srcId="{3EB51CBE-6FCC-43B9-B676-A2CB94171898}" destId="{7FD97010-EA62-49F2-BA1A-9556B0443F71}" srcOrd="1" destOrd="0" presId="urn:microsoft.com/office/officeart/2005/8/layout/hierarchy1"/>
    <dgm:cxn modelId="{1E90EDB2-FD6E-439A-81E6-CF98B2D8BA42}" type="presParOf" srcId="{7FD97010-EA62-49F2-BA1A-9556B0443F71}" destId="{D3455100-F761-477F-96F8-C1270513E791}" srcOrd="0" destOrd="0" presId="urn:microsoft.com/office/officeart/2005/8/layout/hierarchy1"/>
    <dgm:cxn modelId="{D6502061-A484-4D02-9339-771E90A0C137}" type="presParOf" srcId="{D3455100-F761-477F-96F8-C1270513E791}" destId="{4195D257-57B2-458E-8EC7-2F6D0FB15569}" srcOrd="0" destOrd="0" presId="urn:microsoft.com/office/officeart/2005/8/layout/hierarchy1"/>
    <dgm:cxn modelId="{8FA8F354-465A-4D40-9CCE-91AF7E268DFC}" type="presParOf" srcId="{D3455100-F761-477F-96F8-C1270513E791}" destId="{9B7A83F2-8200-43E3-ABFA-97A6283E5CE9}" srcOrd="1" destOrd="0" presId="urn:microsoft.com/office/officeart/2005/8/layout/hierarchy1"/>
    <dgm:cxn modelId="{7642C57C-1448-4FD6-BCE6-C34F4CC55D85}" type="presParOf" srcId="{7FD97010-EA62-49F2-BA1A-9556B0443F71}" destId="{B432297A-884B-4174-9BCF-F4EBF2FB1E9F}" srcOrd="1" destOrd="0" presId="urn:microsoft.com/office/officeart/2005/8/layout/hierarchy1"/>
    <dgm:cxn modelId="{C704D142-E758-4CDF-8066-3E64DF2234E6}" type="presParOf" srcId="{3EB51CBE-6FCC-43B9-B676-A2CB94171898}" destId="{8CFDAAD1-C540-4598-8AB3-91534C315252}" srcOrd="2" destOrd="0" presId="urn:microsoft.com/office/officeart/2005/8/layout/hierarchy1"/>
    <dgm:cxn modelId="{463988D2-6589-40C1-9577-271CAB8E52EC}" type="presParOf" srcId="{3EB51CBE-6FCC-43B9-B676-A2CB94171898}" destId="{11D3F210-E8D2-45EE-AD69-A0E4710F1284}" srcOrd="3" destOrd="0" presId="urn:microsoft.com/office/officeart/2005/8/layout/hierarchy1"/>
    <dgm:cxn modelId="{F4350803-8ECA-47A5-8704-4E48E4DEB45E}" type="presParOf" srcId="{11D3F210-E8D2-45EE-AD69-A0E4710F1284}" destId="{B7E8F05C-20F7-4091-B341-06ED36DF2E19}" srcOrd="0" destOrd="0" presId="urn:microsoft.com/office/officeart/2005/8/layout/hierarchy1"/>
    <dgm:cxn modelId="{748F8579-040E-474F-9F80-676F2CE078A3}" type="presParOf" srcId="{B7E8F05C-20F7-4091-B341-06ED36DF2E19}" destId="{AEC8F2EB-63E6-486F-A949-914C27385411}" srcOrd="0" destOrd="0" presId="urn:microsoft.com/office/officeart/2005/8/layout/hierarchy1"/>
    <dgm:cxn modelId="{1058C9C6-F179-4838-A770-BA14075489D4}" type="presParOf" srcId="{B7E8F05C-20F7-4091-B341-06ED36DF2E19}" destId="{4B9AB257-2DD0-4D7D-ADBB-8024FBC627D5}" srcOrd="1" destOrd="0" presId="urn:microsoft.com/office/officeart/2005/8/layout/hierarchy1"/>
    <dgm:cxn modelId="{2A123AAD-7527-479E-876B-81D474F9D61A}" type="presParOf" srcId="{11D3F210-E8D2-45EE-AD69-A0E4710F1284}" destId="{694DA8D2-01FF-4224-9FB5-1E440230FC16}" srcOrd="1" destOrd="0" presId="urn:microsoft.com/office/officeart/2005/8/layout/hierarchy1"/>
    <dgm:cxn modelId="{2A090C22-5432-4014-931F-E840DB370369}" type="presParOf" srcId="{3EB51CBE-6FCC-43B9-B676-A2CB94171898}" destId="{E58203B3-378B-4EF3-8535-9A5851320964}" srcOrd="4" destOrd="0" presId="urn:microsoft.com/office/officeart/2005/8/layout/hierarchy1"/>
    <dgm:cxn modelId="{1965997B-2485-4190-8BE7-951C08C71714}" type="presParOf" srcId="{3EB51CBE-6FCC-43B9-B676-A2CB94171898}" destId="{9C23D58A-8BA5-49CD-8D1B-DB4C43095A9E}" srcOrd="5" destOrd="0" presId="urn:microsoft.com/office/officeart/2005/8/layout/hierarchy1"/>
    <dgm:cxn modelId="{D3FC59E5-7212-4DA5-B768-D771B2D41570}" type="presParOf" srcId="{9C23D58A-8BA5-49CD-8D1B-DB4C43095A9E}" destId="{843A4F9A-6EC3-4F67-A9BD-A7554D56E2FD}" srcOrd="0" destOrd="0" presId="urn:microsoft.com/office/officeart/2005/8/layout/hierarchy1"/>
    <dgm:cxn modelId="{F76DBD44-7285-4A3F-A1EB-571B8012974F}" type="presParOf" srcId="{843A4F9A-6EC3-4F67-A9BD-A7554D56E2FD}" destId="{A019AAC6-5DF5-4126-BF5E-D7E6C364B782}" srcOrd="0" destOrd="0" presId="urn:microsoft.com/office/officeart/2005/8/layout/hierarchy1"/>
    <dgm:cxn modelId="{6EFE9185-751E-4765-B1B1-6209A67D4E86}" type="presParOf" srcId="{843A4F9A-6EC3-4F67-A9BD-A7554D56E2FD}" destId="{A5C8EEC1-5EFA-431D-A9E4-1B3D501418BD}" srcOrd="1" destOrd="0" presId="urn:microsoft.com/office/officeart/2005/8/layout/hierarchy1"/>
    <dgm:cxn modelId="{55654356-C1DE-4722-8018-EE315F66828D}" type="presParOf" srcId="{9C23D58A-8BA5-49CD-8D1B-DB4C43095A9E}" destId="{6620953A-6323-470B-8ADA-B364BE25BC8E}" srcOrd="1" destOrd="0" presId="urn:microsoft.com/office/officeart/2005/8/layout/hierarchy1"/>
    <dgm:cxn modelId="{1B4F28F3-8F2A-4B20-AC8E-06D936F57BD9}" type="presParOf" srcId="{D1724419-C4E5-4248-980D-9D8115CAEBB3}" destId="{2E3F67F3-0EAF-444C-9C10-44D822F25EA4}" srcOrd="4" destOrd="0" presId="urn:microsoft.com/office/officeart/2005/8/layout/hierarchy1"/>
    <dgm:cxn modelId="{1AA6438C-E17D-4C55-AA8E-B7294C765528}" type="presParOf" srcId="{D1724419-C4E5-4248-980D-9D8115CAEBB3}" destId="{4F7AA85E-2FEC-46F4-9ADD-B739A909C1C2}" srcOrd="5" destOrd="0" presId="urn:microsoft.com/office/officeart/2005/8/layout/hierarchy1"/>
    <dgm:cxn modelId="{5C17C7E1-F182-4AB0-BF48-C604640B7839}" type="presParOf" srcId="{4F7AA85E-2FEC-46F4-9ADD-B739A909C1C2}" destId="{A992EE38-6106-4ECD-A6D3-AD0427ECE114}" srcOrd="0" destOrd="0" presId="urn:microsoft.com/office/officeart/2005/8/layout/hierarchy1"/>
    <dgm:cxn modelId="{AA1F850F-1D19-4478-8C8F-4C9D1F8FA54A}" type="presParOf" srcId="{A992EE38-6106-4ECD-A6D3-AD0427ECE114}" destId="{DA82C144-ABE0-4114-8AD3-0D7384D3AFA0}" srcOrd="0" destOrd="0" presId="urn:microsoft.com/office/officeart/2005/8/layout/hierarchy1"/>
    <dgm:cxn modelId="{7CE34382-F2AE-4478-89AE-EE2721D443DF}" type="presParOf" srcId="{A992EE38-6106-4ECD-A6D3-AD0427ECE114}" destId="{B425415B-06E1-4749-AD50-A3439AEDC051}" srcOrd="1" destOrd="0" presId="urn:microsoft.com/office/officeart/2005/8/layout/hierarchy1"/>
    <dgm:cxn modelId="{661AEA58-2F82-4D72-B8E8-D2BA5D3C954F}" type="presParOf" srcId="{4F7AA85E-2FEC-46F4-9ADD-B739A909C1C2}" destId="{78512DED-43AA-4959-BBEF-2BFF0DD6A1ED}" srcOrd="1" destOrd="0" presId="urn:microsoft.com/office/officeart/2005/8/layout/hierarchy1"/>
    <dgm:cxn modelId="{65C94CB0-CE7C-4D8F-80B4-4174D84EA674}" type="presParOf" srcId="{78512DED-43AA-4959-BBEF-2BFF0DD6A1ED}" destId="{0BBAE12A-FC92-471A-9800-0FBF6B3AED4D}" srcOrd="0" destOrd="0" presId="urn:microsoft.com/office/officeart/2005/8/layout/hierarchy1"/>
    <dgm:cxn modelId="{16057D46-D160-4080-8225-02FD0B164265}" type="presParOf" srcId="{78512DED-43AA-4959-BBEF-2BFF0DD6A1ED}" destId="{DF2EA163-1C15-439C-A3FE-47CA71A39342}" srcOrd="1" destOrd="0" presId="urn:microsoft.com/office/officeart/2005/8/layout/hierarchy1"/>
    <dgm:cxn modelId="{1E9D93E5-692B-40EA-A9CB-60F4012C9526}" type="presParOf" srcId="{DF2EA163-1C15-439C-A3FE-47CA71A39342}" destId="{9120FE2A-ADB3-4403-B10D-A6A45A3879DC}" srcOrd="0" destOrd="0" presId="urn:microsoft.com/office/officeart/2005/8/layout/hierarchy1"/>
    <dgm:cxn modelId="{B6CF387B-E2DF-4D94-AE21-A7704C9A52B6}" type="presParOf" srcId="{9120FE2A-ADB3-4403-B10D-A6A45A3879DC}" destId="{A169095A-7A89-4E32-BB63-B8631D564317}" srcOrd="0" destOrd="0" presId="urn:microsoft.com/office/officeart/2005/8/layout/hierarchy1"/>
    <dgm:cxn modelId="{B161463B-188E-460C-AECD-50545F6A264B}" type="presParOf" srcId="{9120FE2A-ADB3-4403-B10D-A6A45A3879DC}" destId="{C4386A4F-64EF-4FF3-BD69-77558640B5A1}" srcOrd="1" destOrd="0" presId="urn:microsoft.com/office/officeart/2005/8/layout/hierarchy1"/>
    <dgm:cxn modelId="{E7DA3DE6-9500-4BD6-86E1-F74F9CBCCA59}" type="presParOf" srcId="{DF2EA163-1C15-439C-A3FE-47CA71A39342}" destId="{24865595-74CF-4B83-BC07-D9820BCBB945}" srcOrd="1" destOrd="0" presId="urn:microsoft.com/office/officeart/2005/8/layout/hierarchy1"/>
    <dgm:cxn modelId="{70C5C8F6-2A04-4C47-92E6-8238D8A1DF28}" type="presParOf" srcId="{78512DED-43AA-4959-BBEF-2BFF0DD6A1ED}" destId="{CD04EABD-91F7-4245-9E7C-F29DA3D31892}" srcOrd="2" destOrd="0" presId="urn:microsoft.com/office/officeart/2005/8/layout/hierarchy1"/>
    <dgm:cxn modelId="{F1BE63CD-F93A-4D09-B4C6-5FC737ED2B33}" type="presParOf" srcId="{78512DED-43AA-4959-BBEF-2BFF0DD6A1ED}" destId="{D1259CED-0542-4B2B-B64B-45E221A0F4CA}" srcOrd="3" destOrd="0" presId="urn:microsoft.com/office/officeart/2005/8/layout/hierarchy1"/>
    <dgm:cxn modelId="{38AD2A4E-36FC-4439-B472-57511F736C08}" type="presParOf" srcId="{D1259CED-0542-4B2B-B64B-45E221A0F4CA}" destId="{450A127E-C1A8-4567-AF4D-8091390F8197}" srcOrd="0" destOrd="0" presId="urn:microsoft.com/office/officeart/2005/8/layout/hierarchy1"/>
    <dgm:cxn modelId="{2906F327-0E0D-486C-8A4C-31F47A8D2AB6}" type="presParOf" srcId="{450A127E-C1A8-4567-AF4D-8091390F8197}" destId="{BFC7C54B-57C3-4D15-8E0C-61F23D815F82}" srcOrd="0" destOrd="0" presId="urn:microsoft.com/office/officeart/2005/8/layout/hierarchy1"/>
    <dgm:cxn modelId="{B8B50E98-2BEF-4F6F-81D9-F3C2F0412537}" type="presParOf" srcId="{450A127E-C1A8-4567-AF4D-8091390F8197}" destId="{CAD291F3-CB2F-450D-9557-3E868D4729C9}" srcOrd="1" destOrd="0" presId="urn:microsoft.com/office/officeart/2005/8/layout/hierarchy1"/>
    <dgm:cxn modelId="{4CEF292B-510E-4761-AD87-C5A3C5811506}" type="presParOf" srcId="{D1259CED-0542-4B2B-B64B-45E221A0F4CA}" destId="{C1B9F026-29E2-4823-9DC9-FCC5B26CEEC2}" srcOrd="1" destOrd="0" presId="urn:microsoft.com/office/officeart/2005/8/layout/hierarchy1"/>
    <dgm:cxn modelId="{D4DFB00E-1482-4453-A7FC-9CEF2D58E323}" type="presParOf" srcId="{78512DED-43AA-4959-BBEF-2BFF0DD6A1ED}" destId="{6596683D-501C-4D8C-837B-0EA4A27C5E75}" srcOrd="4" destOrd="0" presId="urn:microsoft.com/office/officeart/2005/8/layout/hierarchy1"/>
    <dgm:cxn modelId="{656C954F-CD61-4818-9B2C-483CA35C4052}" type="presParOf" srcId="{78512DED-43AA-4959-BBEF-2BFF0DD6A1ED}" destId="{1799F83C-0DB2-48AC-BC27-6787F6AE3922}" srcOrd="5" destOrd="0" presId="urn:microsoft.com/office/officeart/2005/8/layout/hierarchy1"/>
    <dgm:cxn modelId="{7922CAE9-E311-49EF-99EE-CFA6905C3776}" type="presParOf" srcId="{1799F83C-0DB2-48AC-BC27-6787F6AE3922}" destId="{12ADFE7E-EAF9-45A9-8037-E7C8FAB8EA59}" srcOrd="0" destOrd="0" presId="urn:microsoft.com/office/officeart/2005/8/layout/hierarchy1"/>
    <dgm:cxn modelId="{888D72C1-3E6E-4C94-91BA-BB93642CC231}" type="presParOf" srcId="{12ADFE7E-EAF9-45A9-8037-E7C8FAB8EA59}" destId="{DD23BE4B-4C60-43AD-8EC4-84666EA06595}" srcOrd="0" destOrd="0" presId="urn:microsoft.com/office/officeart/2005/8/layout/hierarchy1"/>
    <dgm:cxn modelId="{9F26BC3A-5AA3-4463-AC80-5FFEED61E804}" type="presParOf" srcId="{12ADFE7E-EAF9-45A9-8037-E7C8FAB8EA59}" destId="{B9D66439-F214-4A8B-A610-74A3CB147FA0}" srcOrd="1" destOrd="0" presId="urn:microsoft.com/office/officeart/2005/8/layout/hierarchy1"/>
    <dgm:cxn modelId="{60396609-4D43-41F1-8C3F-35FF6A80F319}" type="presParOf" srcId="{1799F83C-0DB2-48AC-BC27-6787F6AE3922}" destId="{983B133A-4F5F-4398-8756-3799590FC36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1A45753-AA34-440B-BA7B-4AD549935D8E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02397DF-E2A9-4866-9596-4042792EBB52}">
      <dgm:prSet custT="1"/>
      <dgm:spPr/>
      <dgm:t>
        <a:bodyPr/>
        <a:lstStyle/>
        <a:p>
          <a:pPr rtl="0"/>
          <a:r>
            <a: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summary of models 'performance is depicted in Table II.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FFBB2B-ADC4-4190-8B6A-520218A89473}" type="parTrans" cxnId="{9DBC279F-65B1-454E-8BAF-990DA0C6B24E}">
      <dgm:prSet/>
      <dgm:spPr/>
      <dgm:t>
        <a:bodyPr/>
        <a:lstStyle/>
        <a:p>
          <a:endParaRPr lang="en-US"/>
        </a:p>
      </dgm:t>
    </dgm:pt>
    <dgm:pt modelId="{267A2865-B949-4A19-B1EC-657760A7CF50}" type="sibTrans" cxnId="{9DBC279F-65B1-454E-8BAF-990DA0C6B24E}">
      <dgm:prSet/>
      <dgm:spPr/>
      <dgm:t>
        <a:bodyPr/>
        <a:lstStyle/>
        <a:p>
          <a:endParaRPr lang="en-US"/>
        </a:p>
      </dgm:t>
    </dgm:pt>
    <dgm:pt modelId="{F653F358-E875-42B9-A3E6-4FB748C618DA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model performance for each method would not differ when using simple models like logistic regression and DNN.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609BF6-9568-4FB4-9396-FC3193BC3B06}" type="parTrans" cxnId="{86024E29-5A8A-41E6-9B8C-B2F3DCE48BA0}">
      <dgm:prSet/>
      <dgm:spPr/>
      <dgm:t>
        <a:bodyPr/>
        <a:lstStyle/>
        <a:p>
          <a:endParaRPr lang="en-US"/>
        </a:p>
      </dgm:t>
    </dgm:pt>
    <dgm:pt modelId="{BA92763F-664F-4882-8A35-ABACC2E34E09}" type="sibTrans" cxnId="{86024E29-5A8A-41E6-9B8C-B2F3DCE48BA0}">
      <dgm:prSet/>
      <dgm:spPr/>
      <dgm:t>
        <a:bodyPr/>
        <a:lstStyle/>
        <a:p>
          <a:endParaRPr lang="en-US"/>
        </a:p>
      </dgm:t>
    </dgm:pt>
    <dgm:pt modelId="{EB04D19E-9516-4113-9D03-79F7D75E3930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result would worsen by making the model more complex (DNN to CNN).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A8D6E0-AE0C-459A-9853-2F52DCC5D290}" type="parTrans" cxnId="{358E70B6-6871-422D-AA7D-2A465CC085AC}">
      <dgm:prSet/>
      <dgm:spPr/>
      <dgm:t>
        <a:bodyPr/>
        <a:lstStyle/>
        <a:p>
          <a:endParaRPr lang="en-US"/>
        </a:p>
      </dgm:t>
    </dgm:pt>
    <dgm:pt modelId="{734EA289-80D4-458F-9DCD-70BD9EB93E8B}" type="sibTrans" cxnId="{358E70B6-6871-422D-AA7D-2A465CC085AC}">
      <dgm:prSet/>
      <dgm:spPr/>
      <dgm:t>
        <a:bodyPr/>
        <a:lstStyle/>
        <a:p>
          <a:endParaRPr lang="en-US"/>
        </a:p>
      </dgm:t>
    </dgm:pt>
    <dgm:pt modelId="{4C9CAFCB-21BD-469F-8661-0B181D185584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”RH” outperformed in comparison with ”RHW” and ”RHRW” when we used CNN as a classifier.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A3A831-E384-43B4-B405-E113D23FDC79}" type="parTrans" cxnId="{8AC9C4D7-0DAC-40CE-8EF6-AC65DD108997}">
      <dgm:prSet/>
      <dgm:spPr/>
      <dgm:t>
        <a:bodyPr/>
        <a:lstStyle/>
        <a:p>
          <a:endParaRPr lang="en-US"/>
        </a:p>
      </dgm:t>
    </dgm:pt>
    <dgm:pt modelId="{99867E28-E363-4F73-A49C-01F5F8021604}" type="sibTrans" cxnId="{8AC9C4D7-0DAC-40CE-8EF6-AC65DD108997}">
      <dgm:prSet/>
      <dgm:spPr/>
      <dgm:t>
        <a:bodyPr/>
        <a:lstStyle/>
        <a:p>
          <a:endParaRPr lang="en-US"/>
        </a:p>
      </dgm:t>
    </dgm:pt>
    <dgm:pt modelId="{AABD16E4-6C36-436E-851F-46A8E6F9A8FA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On Average,” RH” and ”RHRW” worked similarly in each case. 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A3DB5F-4A55-4797-AA72-1F6D174550A3}" type="parTrans" cxnId="{C882FCB7-1580-497A-BFD6-8786F489A39E}">
      <dgm:prSet/>
      <dgm:spPr/>
      <dgm:t>
        <a:bodyPr/>
        <a:lstStyle/>
        <a:p>
          <a:endParaRPr lang="en-US"/>
        </a:p>
      </dgm:t>
    </dgm:pt>
    <dgm:pt modelId="{95D5C0DF-E5E0-436F-9662-690D4B01D235}" type="sibTrans" cxnId="{C882FCB7-1580-497A-BFD6-8786F489A39E}">
      <dgm:prSet/>
      <dgm:spPr/>
      <dgm:t>
        <a:bodyPr/>
        <a:lstStyle/>
        <a:p>
          <a:endParaRPr lang="en-US"/>
        </a:p>
      </dgm:t>
    </dgm:pt>
    <dgm:pt modelId="{64D89EDA-BF78-4676-8F2F-9006BB9A3707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bios and hashtags </a:t>
          </a:r>
          <a:r>
            <a:rPr lang="en-US" sz="15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do not explicitly </a:t>
          </a:r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enhance the accuracy of the proposed model. 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B0880D-DA8E-46DE-AC8E-8B7EE78D8ECB}" type="parTrans" cxnId="{33F510BB-8C4F-4874-95D7-856F4E50FD46}">
      <dgm:prSet/>
      <dgm:spPr/>
      <dgm:t>
        <a:bodyPr/>
        <a:lstStyle/>
        <a:p>
          <a:endParaRPr lang="en-US"/>
        </a:p>
      </dgm:t>
    </dgm:pt>
    <dgm:pt modelId="{453B3EDE-40F1-445A-AC9B-D39AFF15310B}" type="sibTrans" cxnId="{33F510BB-8C4F-4874-95D7-856F4E50FD46}">
      <dgm:prSet/>
      <dgm:spPr/>
      <dgm:t>
        <a:bodyPr/>
        <a:lstStyle/>
        <a:p>
          <a:endParaRPr lang="en-US"/>
        </a:p>
      </dgm:t>
    </dgm:pt>
    <dgm:pt modelId="{C39E6D43-A4F6-4F06-B3CA-119FD1AE574C}" type="pres">
      <dgm:prSet presAssocID="{C1A45753-AA34-440B-BA7B-4AD549935D8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C3B98D-A1EF-4CA1-AC5D-C4B33BA7290E}" type="pres">
      <dgm:prSet presAssocID="{302397DF-E2A9-4866-9596-4042792EBB52}" presName="compNode" presStyleCnt="0"/>
      <dgm:spPr/>
      <dgm:t>
        <a:bodyPr/>
        <a:lstStyle/>
        <a:p>
          <a:endParaRPr lang="en-US"/>
        </a:p>
      </dgm:t>
    </dgm:pt>
    <dgm:pt modelId="{57EDEB53-8501-474B-868D-0041A6C0FEC7}" type="pres">
      <dgm:prSet presAssocID="{302397DF-E2A9-4866-9596-4042792EBB52}" presName="aNode" presStyleLbl="bgShp" presStyleIdx="0" presStyleCnt="1" custLinFactNeighborX="-49"/>
      <dgm:spPr/>
      <dgm:t>
        <a:bodyPr/>
        <a:lstStyle/>
        <a:p>
          <a:endParaRPr lang="en-US"/>
        </a:p>
      </dgm:t>
    </dgm:pt>
    <dgm:pt modelId="{6A368960-E0FD-47BE-B5B3-B42EC92D6804}" type="pres">
      <dgm:prSet presAssocID="{302397DF-E2A9-4866-9596-4042792EBB52}" presName="textNode" presStyleLbl="bgShp" presStyleIdx="0" presStyleCnt="1"/>
      <dgm:spPr/>
      <dgm:t>
        <a:bodyPr/>
        <a:lstStyle/>
        <a:p>
          <a:endParaRPr lang="en-US"/>
        </a:p>
      </dgm:t>
    </dgm:pt>
    <dgm:pt modelId="{BD81C122-0C54-4D78-9D42-B9419D4D02AD}" type="pres">
      <dgm:prSet presAssocID="{302397DF-E2A9-4866-9596-4042792EBB52}" presName="compChildNode" presStyleCnt="0"/>
      <dgm:spPr/>
      <dgm:t>
        <a:bodyPr/>
        <a:lstStyle/>
        <a:p>
          <a:endParaRPr lang="en-US"/>
        </a:p>
      </dgm:t>
    </dgm:pt>
    <dgm:pt modelId="{D47547D0-BE8A-4A0B-98B8-6C22817B4146}" type="pres">
      <dgm:prSet presAssocID="{302397DF-E2A9-4866-9596-4042792EBB52}" presName="theInnerList" presStyleCnt="0"/>
      <dgm:spPr/>
      <dgm:t>
        <a:bodyPr/>
        <a:lstStyle/>
        <a:p>
          <a:endParaRPr lang="en-US"/>
        </a:p>
      </dgm:t>
    </dgm:pt>
    <dgm:pt modelId="{4C14303E-9448-407B-B5D4-732EB5196603}" type="pres">
      <dgm:prSet presAssocID="{F653F358-E875-42B9-A3E6-4FB748C618DA}" presName="childNode" presStyleLbl="node1" presStyleIdx="0" presStyleCnt="4" custLinFactNeighborX="-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9AE2DA-1739-4912-A46B-F1DF3CF5086A}" type="pres">
      <dgm:prSet presAssocID="{F653F358-E875-42B9-A3E6-4FB748C618DA}" presName="aSpace2" presStyleCnt="0"/>
      <dgm:spPr/>
      <dgm:t>
        <a:bodyPr/>
        <a:lstStyle/>
        <a:p>
          <a:endParaRPr lang="en-US"/>
        </a:p>
      </dgm:t>
    </dgm:pt>
    <dgm:pt modelId="{E75C9F62-FA17-4666-8A3D-F9727963E6B0}" type="pres">
      <dgm:prSet presAssocID="{EB04D19E-9516-4113-9D03-79F7D75E3930}" presName="childNode" presStyleLbl="node1" presStyleIdx="1" presStyleCnt="4" custLinFactNeighborX="-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A96A1-33D8-403C-A98E-38A0121B24E9}" type="pres">
      <dgm:prSet presAssocID="{EB04D19E-9516-4113-9D03-79F7D75E3930}" presName="aSpace2" presStyleCnt="0"/>
      <dgm:spPr/>
      <dgm:t>
        <a:bodyPr/>
        <a:lstStyle/>
        <a:p>
          <a:endParaRPr lang="en-US"/>
        </a:p>
      </dgm:t>
    </dgm:pt>
    <dgm:pt modelId="{31ED6648-3686-424C-B528-BB3F63AF69E6}" type="pres">
      <dgm:prSet presAssocID="{4C9CAFCB-21BD-469F-8661-0B181D185584}" presName="childNode" presStyleLbl="node1" presStyleIdx="2" presStyleCnt="4" custLinFactNeighborX="-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00E3D-FD56-4199-87DF-ADB47AF6713F}" type="pres">
      <dgm:prSet presAssocID="{4C9CAFCB-21BD-469F-8661-0B181D185584}" presName="aSpace2" presStyleCnt="0"/>
      <dgm:spPr/>
      <dgm:t>
        <a:bodyPr/>
        <a:lstStyle/>
        <a:p>
          <a:endParaRPr lang="en-US"/>
        </a:p>
      </dgm:t>
    </dgm:pt>
    <dgm:pt modelId="{FE345EC1-0787-481C-9DF8-0F3D73C28119}" type="pres">
      <dgm:prSet presAssocID="{AABD16E4-6C36-436E-851F-46A8E6F9A8FA}" presName="childNode" presStyleLbl="node1" presStyleIdx="3" presStyleCnt="4" custLinFactNeighborX="-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8109A-F485-43FD-A892-6D272538658A}" type="presOf" srcId="{302397DF-E2A9-4866-9596-4042792EBB52}" destId="{57EDEB53-8501-474B-868D-0041A6C0FEC7}" srcOrd="0" destOrd="0" presId="urn:microsoft.com/office/officeart/2005/8/layout/lProcess2"/>
    <dgm:cxn modelId="{9DBC279F-65B1-454E-8BAF-990DA0C6B24E}" srcId="{C1A45753-AA34-440B-BA7B-4AD549935D8E}" destId="{302397DF-E2A9-4866-9596-4042792EBB52}" srcOrd="0" destOrd="0" parTransId="{BBFFBB2B-ADC4-4190-8B6A-520218A89473}" sibTransId="{267A2865-B949-4A19-B1EC-657760A7CF50}"/>
    <dgm:cxn modelId="{B1DCF935-6E16-4C98-B8BE-261B42901BC8}" type="presOf" srcId="{EB04D19E-9516-4113-9D03-79F7D75E3930}" destId="{E75C9F62-FA17-4666-8A3D-F9727963E6B0}" srcOrd="0" destOrd="0" presId="urn:microsoft.com/office/officeart/2005/8/layout/lProcess2"/>
    <dgm:cxn modelId="{C24F9CB6-9BD4-4762-AE4F-60E2C95E0077}" type="presOf" srcId="{F653F358-E875-42B9-A3E6-4FB748C618DA}" destId="{4C14303E-9448-407B-B5D4-732EB5196603}" srcOrd="0" destOrd="0" presId="urn:microsoft.com/office/officeart/2005/8/layout/lProcess2"/>
    <dgm:cxn modelId="{C3AC3B91-C14A-4CFC-946A-4ED3A83030B5}" type="presOf" srcId="{C1A45753-AA34-440B-BA7B-4AD549935D8E}" destId="{C39E6D43-A4F6-4F06-B3CA-119FD1AE574C}" srcOrd="0" destOrd="0" presId="urn:microsoft.com/office/officeart/2005/8/layout/lProcess2"/>
    <dgm:cxn modelId="{358E70B6-6871-422D-AA7D-2A465CC085AC}" srcId="{302397DF-E2A9-4866-9596-4042792EBB52}" destId="{EB04D19E-9516-4113-9D03-79F7D75E3930}" srcOrd="1" destOrd="0" parTransId="{54A8D6E0-AE0C-459A-9853-2F52DCC5D290}" sibTransId="{734EA289-80D4-458F-9DCD-70BD9EB93E8B}"/>
    <dgm:cxn modelId="{C882FCB7-1580-497A-BFD6-8786F489A39E}" srcId="{302397DF-E2A9-4866-9596-4042792EBB52}" destId="{AABD16E4-6C36-436E-851F-46A8E6F9A8FA}" srcOrd="3" destOrd="0" parTransId="{2BA3DB5F-4A55-4797-AA72-1F6D174550A3}" sibTransId="{95D5C0DF-E5E0-436F-9662-690D4B01D235}"/>
    <dgm:cxn modelId="{BF9A5A27-FE69-4B5A-B11C-00B8C1F9D844}" type="presOf" srcId="{64D89EDA-BF78-4676-8F2F-9006BB9A3707}" destId="{FE345EC1-0787-481C-9DF8-0F3D73C28119}" srcOrd="0" destOrd="1" presId="urn:microsoft.com/office/officeart/2005/8/layout/lProcess2"/>
    <dgm:cxn modelId="{86024E29-5A8A-41E6-9B8C-B2F3DCE48BA0}" srcId="{302397DF-E2A9-4866-9596-4042792EBB52}" destId="{F653F358-E875-42B9-A3E6-4FB748C618DA}" srcOrd="0" destOrd="0" parTransId="{C2609BF6-9568-4FB4-9396-FC3193BC3B06}" sibTransId="{BA92763F-664F-4882-8A35-ABACC2E34E09}"/>
    <dgm:cxn modelId="{45D058DF-72A4-40BC-817B-97FF7A571F1E}" type="presOf" srcId="{302397DF-E2A9-4866-9596-4042792EBB52}" destId="{6A368960-E0FD-47BE-B5B3-B42EC92D6804}" srcOrd="1" destOrd="0" presId="urn:microsoft.com/office/officeart/2005/8/layout/lProcess2"/>
    <dgm:cxn modelId="{E178767A-D40E-4DDB-A49F-FF32BC35E888}" type="presOf" srcId="{4C9CAFCB-21BD-469F-8661-0B181D185584}" destId="{31ED6648-3686-424C-B528-BB3F63AF69E6}" srcOrd="0" destOrd="0" presId="urn:microsoft.com/office/officeart/2005/8/layout/lProcess2"/>
    <dgm:cxn modelId="{9273D055-6A44-43B5-A9DD-DC38A794F531}" type="presOf" srcId="{AABD16E4-6C36-436E-851F-46A8E6F9A8FA}" destId="{FE345EC1-0787-481C-9DF8-0F3D73C28119}" srcOrd="0" destOrd="0" presId="urn:microsoft.com/office/officeart/2005/8/layout/lProcess2"/>
    <dgm:cxn modelId="{33F510BB-8C4F-4874-95D7-856F4E50FD46}" srcId="{AABD16E4-6C36-436E-851F-46A8E6F9A8FA}" destId="{64D89EDA-BF78-4676-8F2F-9006BB9A3707}" srcOrd="0" destOrd="0" parTransId="{08B0880D-DA8E-46DE-AC8E-8B7EE78D8ECB}" sibTransId="{453B3EDE-40F1-445A-AC9B-D39AFF15310B}"/>
    <dgm:cxn modelId="{8AC9C4D7-0DAC-40CE-8EF6-AC65DD108997}" srcId="{302397DF-E2A9-4866-9596-4042792EBB52}" destId="{4C9CAFCB-21BD-469F-8661-0B181D185584}" srcOrd="2" destOrd="0" parTransId="{52A3A831-E384-43B4-B405-E113D23FDC79}" sibTransId="{99867E28-E363-4F73-A49C-01F5F8021604}"/>
    <dgm:cxn modelId="{96AC09ED-4F54-4658-ABF1-33C20F07B914}" type="presParOf" srcId="{C39E6D43-A4F6-4F06-B3CA-119FD1AE574C}" destId="{04C3B98D-A1EF-4CA1-AC5D-C4B33BA7290E}" srcOrd="0" destOrd="0" presId="urn:microsoft.com/office/officeart/2005/8/layout/lProcess2"/>
    <dgm:cxn modelId="{6247E1E7-B185-4C87-976C-97B979704968}" type="presParOf" srcId="{04C3B98D-A1EF-4CA1-AC5D-C4B33BA7290E}" destId="{57EDEB53-8501-474B-868D-0041A6C0FEC7}" srcOrd="0" destOrd="0" presId="urn:microsoft.com/office/officeart/2005/8/layout/lProcess2"/>
    <dgm:cxn modelId="{316A2385-9EC3-4978-A35C-57CF63894FB3}" type="presParOf" srcId="{04C3B98D-A1EF-4CA1-AC5D-C4B33BA7290E}" destId="{6A368960-E0FD-47BE-B5B3-B42EC92D6804}" srcOrd="1" destOrd="0" presId="urn:microsoft.com/office/officeart/2005/8/layout/lProcess2"/>
    <dgm:cxn modelId="{1A3165AF-26FC-4789-8B28-3467C31D72C5}" type="presParOf" srcId="{04C3B98D-A1EF-4CA1-AC5D-C4B33BA7290E}" destId="{BD81C122-0C54-4D78-9D42-B9419D4D02AD}" srcOrd="2" destOrd="0" presId="urn:microsoft.com/office/officeart/2005/8/layout/lProcess2"/>
    <dgm:cxn modelId="{5C3C1D5F-E41F-44F5-AA6E-4D377B669F1D}" type="presParOf" srcId="{BD81C122-0C54-4D78-9D42-B9419D4D02AD}" destId="{D47547D0-BE8A-4A0B-98B8-6C22817B4146}" srcOrd="0" destOrd="0" presId="urn:microsoft.com/office/officeart/2005/8/layout/lProcess2"/>
    <dgm:cxn modelId="{22D8C0C9-4BBE-4E6C-9F7E-AB1D210CA093}" type="presParOf" srcId="{D47547D0-BE8A-4A0B-98B8-6C22817B4146}" destId="{4C14303E-9448-407B-B5D4-732EB5196603}" srcOrd="0" destOrd="0" presId="urn:microsoft.com/office/officeart/2005/8/layout/lProcess2"/>
    <dgm:cxn modelId="{295C58E8-FF0E-4A37-9B9A-AB83A7403659}" type="presParOf" srcId="{D47547D0-BE8A-4A0B-98B8-6C22817B4146}" destId="{589AE2DA-1739-4912-A46B-F1DF3CF5086A}" srcOrd="1" destOrd="0" presId="urn:microsoft.com/office/officeart/2005/8/layout/lProcess2"/>
    <dgm:cxn modelId="{913C9621-0875-43C8-A299-EABB1ACE1388}" type="presParOf" srcId="{D47547D0-BE8A-4A0B-98B8-6C22817B4146}" destId="{E75C9F62-FA17-4666-8A3D-F9727963E6B0}" srcOrd="2" destOrd="0" presId="urn:microsoft.com/office/officeart/2005/8/layout/lProcess2"/>
    <dgm:cxn modelId="{6266ED78-6734-425F-863A-2A7A713083D2}" type="presParOf" srcId="{D47547D0-BE8A-4A0B-98B8-6C22817B4146}" destId="{98AA96A1-33D8-403C-A98E-38A0121B24E9}" srcOrd="3" destOrd="0" presId="urn:microsoft.com/office/officeart/2005/8/layout/lProcess2"/>
    <dgm:cxn modelId="{DE847B85-3B6D-4B4A-B807-8650C990BAC3}" type="presParOf" srcId="{D47547D0-BE8A-4A0B-98B8-6C22817B4146}" destId="{31ED6648-3686-424C-B528-BB3F63AF69E6}" srcOrd="4" destOrd="0" presId="urn:microsoft.com/office/officeart/2005/8/layout/lProcess2"/>
    <dgm:cxn modelId="{17FACEB7-286B-4B7F-87F1-AC6F3C2964A4}" type="presParOf" srcId="{D47547D0-BE8A-4A0B-98B8-6C22817B4146}" destId="{CDE00E3D-FD56-4199-87DF-ADB47AF6713F}" srcOrd="5" destOrd="0" presId="urn:microsoft.com/office/officeart/2005/8/layout/lProcess2"/>
    <dgm:cxn modelId="{AB883F80-8FB6-4A5C-AA90-A4D834D88905}" type="presParOf" srcId="{D47547D0-BE8A-4A0B-98B8-6C22817B4146}" destId="{FE345EC1-0787-481C-9DF8-0F3D73C2811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1EB7D03-68B7-4028-A1C2-6E3BE71861DC}" type="doc">
      <dgm:prSet loTypeId="urn:microsoft.com/office/officeart/2005/8/layout/pyramid2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7F2AA36-E545-46FF-9F79-84EC184E8FC0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Per-class evaluation: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D8525C-B902-43D7-ADE8-CF72E8E477ED}" type="parTrans" cxnId="{42E03EBE-A544-4D1D-83C9-6783F5C5B0E4}">
      <dgm:prSet/>
      <dgm:spPr/>
      <dgm:t>
        <a:bodyPr/>
        <a:lstStyle/>
        <a:p>
          <a:endParaRPr lang="en-US"/>
        </a:p>
      </dgm:t>
    </dgm:pt>
    <dgm:pt modelId="{A9E49F01-93DF-4296-B8E2-B2FA4059F601}" type="sibTrans" cxnId="{42E03EBE-A544-4D1D-83C9-6783F5C5B0E4}">
      <dgm:prSet/>
      <dgm:spPr/>
      <dgm:t>
        <a:bodyPr/>
        <a:lstStyle/>
        <a:p>
          <a:endParaRPr lang="en-US"/>
        </a:p>
      </dgm:t>
    </dgm:pt>
    <dgm:pt modelId="{AA49928C-33D6-41A1-A487-498309B6E548}">
      <dgm:prSet custT="1"/>
      <dgm:spPr/>
      <dgm:t>
        <a:bodyPr/>
        <a:lstStyle/>
        <a:p>
          <a:pPr rtl="0"/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Table III, we have a classification report of the DNN model with 53% accuracy on the ”RH” method .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15D4CB-C32F-4A55-92C1-26EAD5783A5A}" type="parTrans" cxnId="{C8282F3B-BB40-420F-8351-EC15506D8A47}">
      <dgm:prSet/>
      <dgm:spPr/>
      <dgm:t>
        <a:bodyPr/>
        <a:lstStyle/>
        <a:p>
          <a:endParaRPr lang="en-US"/>
        </a:p>
      </dgm:t>
    </dgm:pt>
    <dgm:pt modelId="{52BEA9D8-BF97-443B-8B1E-84A90338AFD0}" type="sibTrans" cxnId="{C8282F3B-BB40-420F-8351-EC15506D8A47}">
      <dgm:prSet/>
      <dgm:spPr/>
      <dgm:t>
        <a:bodyPr/>
        <a:lstStyle/>
        <a:p>
          <a:endParaRPr lang="en-US"/>
        </a:p>
      </dgm:t>
    </dgm:pt>
    <dgm:pt modelId="{B11BC205-1486-499D-B1BA-DEB4376EA23A}">
      <dgm:prSet custT="1"/>
      <dgm:spPr/>
      <dgm:t>
        <a:bodyPr/>
        <a:lstStyle/>
        <a:p>
          <a:pPr rtl="0"/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high performance of the third label with a precision of 76% was observed.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953F3D-118C-47E1-91FB-75ACE87D9F7C}" type="parTrans" cxnId="{712FAF3A-AAF2-4847-89B9-D9BFC2DA91D8}">
      <dgm:prSet/>
      <dgm:spPr/>
      <dgm:t>
        <a:bodyPr/>
        <a:lstStyle/>
        <a:p>
          <a:endParaRPr lang="en-US"/>
        </a:p>
      </dgm:t>
    </dgm:pt>
    <dgm:pt modelId="{6D976E3F-A85C-4706-B128-71A53010B0CF}" type="sibTrans" cxnId="{712FAF3A-AAF2-4847-89B9-D9BFC2DA91D8}">
      <dgm:prSet/>
      <dgm:spPr/>
      <dgm:t>
        <a:bodyPr/>
        <a:lstStyle/>
        <a:p>
          <a:endParaRPr lang="en-US"/>
        </a:p>
      </dgm:t>
    </dgm:pt>
    <dgm:pt modelId="{604ECC38-DDA9-499D-BA1A-8170953A63EE}">
      <dgm:prSet custT="1"/>
      <dgm:spPr/>
      <dgm:t>
        <a:bodyPr/>
        <a:lstStyle/>
        <a:p>
          <a:pPr rtl="0"/>
          <a:r>
            <a:rPr lang="en-US" sz="1300" smtClean="0">
              <a:latin typeface="Times New Roman" panose="02020603050405020304" pitchFamily="18" charset="0"/>
              <a:cs typeface="Times New Roman" panose="02020603050405020304" pitchFamily="18" charset="0"/>
            </a:rPr>
            <a:t>The third label shows the footballers group.</a:t>
          </a:r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8A7295-82E8-42A2-86E0-7A135ABA65E8}" type="parTrans" cxnId="{0AC0A6C0-3AC9-43A3-9C94-86B0A15B7BC2}">
      <dgm:prSet/>
      <dgm:spPr/>
      <dgm:t>
        <a:bodyPr/>
        <a:lstStyle/>
        <a:p>
          <a:endParaRPr lang="en-US"/>
        </a:p>
      </dgm:t>
    </dgm:pt>
    <dgm:pt modelId="{6D949A41-1ED3-4089-B198-72B10362CFB3}" type="sibTrans" cxnId="{0AC0A6C0-3AC9-43A3-9C94-86B0A15B7BC2}">
      <dgm:prSet/>
      <dgm:spPr/>
      <dgm:t>
        <a:bodyPr/>
        <a:lstStyle/>
        <a:p>
          <a:endParaRPr lang="en-US"/>
        </a:p>
      </dgm:t>
    </dgm:pt>
    <dgm:pt modelId="{57D65B26-3A18-4ED3-8682-B0AD9D70D490}">
      <dgm:prSet custT="1"/>
      <dgm:spPr/>
      <dgm:t>
        <a:bodyPr/>
        <a:lstStyle/>
        <a:p>
          <a:pPr rtl="0"/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Labels 2 and 8 were below the average of the model performance, and the rest of the labels were on average. 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712A4C-7EBB-4D14-8661-19F686702724}" type="parTrans" cxnId="{7083C3D6-1D7A-4E98-9D4F-F45A8419B297}">
      <dgm:prSet/>
      <dgm:spPr/>
      <dgm:t>
        <a:bodyPr/>
        <a:lstStyle/>
        <a:p>
          <a:endParaRPr lang="en-US"/>
        </a:p>
      </dgm:t>
    </dgm:pt>
    <dgm:pt modelId="{AE3C0259-3075-4CD9-8F82-B8FDBDDEEBA2}" type="sibTrans" cxnId="{7083C3D6-1D7A-4E98-9D4F-F45A8419B297}">
      <dgm:prSet/>
      <dgm:spPr/>
      <dgm:t>
        <a:bodyPr/>
        <a:lstStyle/>
        <a:p>
          <a:endParaRPr lang="en-US"/>
        </a:p>
      </dgm:t>
    </dgm:pt>
    <dgm:pt modelId="{8CF480AA-9C3A-4925-8106-FC00BC1AAD54}">
      <dgm:prSet custT="1"/>
      <dgm:spPr/>
      <dgm:t>
        <a:bodyPr/>
        <a:lstStyle/>
        <a:p>
          <a:pPr rtl="0"/>
          <a:r>
            <a:rPr lang="en-US" sz="1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Both were mixed groups where it was hard to assign a shared label or job title to them. 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333941-DADC-4E8C-8CC4-0E17D4B852FF}" type="parTrans" cxnId="{9DB0BF0C-29A1-44A7-AF83-8F225220E4A4}">
      <dgm:prSet/>
      <dgm:spPr/>
      <dgm:t>
        <a:bodyPr/>
        <a:lstStyle/>
        <a:p>
          <a:endParaRPr lang="en-US"/>
        </a:p>
      </dgm:t>
    </dgm:pt>
    <dgm:pt modelId="{CA453498-A960-4346-937E-3D8B983842DF}" type="sibTrans" cxnId="{9DB0BF0C-29A1-44A7-AF83-8F225220E4A4}">
      <dgm:prSet/>
      <dgm:spPr/>
      <dgm:t>
        <a:bodyPr/>
        <a:lstStyle/>
        <a:p>
          <a:endParaRPr lang="en-US"/>
        </a:p>
      </dgm:t>
    </dgm:pt>
    <dgm:pt modelId="{10411621-DA83-450D-8FC2-1931BFB30092}" type="pres">
      <dgm:prSet presAssocID="{C1EB7D03-68B7-4028-A1C2-6E3BE71861DC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CDC4221E-D61E-4AB8-ACE1-8282B3F853F9}" type="pres">
      <dgm:prSet presAssocID="{C1EB7D03-68B7-4028-A1C2-6E3BE71861DC}" presName="pyramid" presStyleLbl="node1" presStyleIdx="0" presStyleCn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</dgm:pt>
    <dgm:pt modelId="{08E2F7E4-24F3-4E21-8A41-9058CB28AA5F}" type="pres">
      <dgm:prSet presAssocID="{C1EB7D03-68B7-4028-A1C2-6E3BE71861DC}" presName="theList" presStyleCnt="0"/>
      <dgm:spPr/>
    </dgm:pt>
    <dgm:pt modelId="{EC455961-757C-4687-AE14-C42742A4296C}" type="pres">
      <dgm:prSet presAssocID="{D7F2AA36-E545-46FF-9F79-84EC184E8FC0}" presName="aNode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99721-3F74-47F5-B223-062FCD5E0AB6}" type="pres">
      <dgm:prSet presAssocID="{D7F2AA36-E545-46FF-9F79-84EC184E8FC0}" presName="aSpace" presStyleCnt="0"/>
      <dgm:spPr/>
    </dgm:pt>
  </dgm:ptLst>
  <dgm:cxnLst>
    <dgm:cxn modelId="{0A7803D2-1D88-4998-8352-FC9929C3F406}" type="presOf" srcId="{B11BC205-1486-499D-B1BA-DEB4376EA23A}" destId="{EC455961-757C-4687-AE14-C42742A4296C}" srcOrd="0" destOrd="2" presId="urn:microsoft.com/office/officeart/2005/8/layout/pyramid2"/>
    <dgm:cxn modelId="{2241F8FC-3B92-4558-A72E-150760EFFE6E}" type="presOf" srcId="{604ECC38-DDA9-499D-BA1A-8170953A63EE}" destId="{EC455961-757C-4687-AE14-C42742A4296C}" srcOrd="0" destOrd="3" presId="urn:microsoft.com/office/officeart/2005/8/layout/pyramid2"/>
    <dgm:cxn modelId="{42E03EBE-A544-4D1D-83C9-6783F5C5B0E4}" srcId="{C1EB7D03-68B7-4028-A1C2-6E3BE71861DC}" destId="{D7F2AA36-E545-46FF-9F79-84EC184E8FC0}" srcOrd="0" destOrd="0" parTransId="{E5D8525C-B902-43D7-ADE8-CF72E8E477ED}" sibTransId="{A9E49F01-93DF-4296-B8E2-B2FA4059F601}"/>
    <dgm:cxn modelId="{7083C3D6-1D7A-4E98-9D4F-F45A8419B297}" srcId="{B11BC205-1486-499D-B1BA-DEB4376EA23A}" destId="{57D65B26-3A18-4ED3-8682-B0AD9D70D490}" srcOrd="1" destOrd="0" parTransId="{15712A4C-7EBB-4D14-8661-19F686702724}" sibTransId="{AE3C0259-3075-4CD9-8F82-B8FDBDDEEBA2}"/>
    <dgm:cxn modelId="{E477E3B4-FCB7-417A-816D-DC969AC107E3}" type="presOf" srcId="{D7F2AA36-E545-46FF-9F79-84EC184E8FC0}" destId="{EC455961-757C-4687-AE14-C42742A4296C}" srcOrd="0" destOrd="0" presId="urn:microsoft.com/office/officeart/2005/8/layout/pyramid2"/>
    <dgm:cxn modelId="{5AC34607-6C25-4686-B1B2-2D8DA1193B9E}" type="presOf" srcId="{AA49928C-33D6-41A1-A487-498309B6E548}" destId="{EC455961-757C-4687-AE14-C42742A4296C}" srcOrd="0" destOrd="1" presId="urn:microsoft.com/office/officeart/2005/8/layout/pyramid2"/>
    <dgm:cxn modelId="{445440E4-5B04-4380-B75A-0EFBB090C13E}" type="presOf" srcId="{8CF480AA-9C3A-4925-8106-FC00BC1AAD54}" destId="{EC455961-757C-4687-AE14-C42742A4296C}" srcOrd="0" destOrd="5" presId="urn:microsoft.com/office/officeart/2005/8/layout/pyramid2"/>
    <dgm:cxn modelId="{712FAF3A-AAF2-4847-89B9-D9BFC2DA91D8}" srcId="{D7F2AA36-E545-46FF-9F79-84EC184E8FC0}" destId="{B11BC205-1486-499D-B1BA-DEB4376EA23A}" srcOrd="1" destOrd="0" parTransId="{D4953F3D-118C-47E1-91FB-75ACE87D9F7C}" sibTransId="{6D976E3F-A85C-4706-B128-71A53010B0CF}"/>
    <dgm:cxn modelId="{9DB0BF0C-29A1-44A7-AF83-8F225220E4A4}" srcId="{B11BC205-1486-499D-B1BA-DEB4376EA23A}" destId="{8CF480AA-9C3A-4925-8106-FC00BC1AAD54}" srcOrd="2" destOrd="0" parTransId="{6C333941-DADC-4E8C-8CC4-0E17D4B852FF}" sibTransId="{CA453498-A960-4346-937E-3D8B983842DF}"/>
    <dgm:cxn modelId="{C8282F3B-BB40-420F-8351-EC15506D8A47}" srcId="{D7F2AA36-E545-46FF-9F79-84EC184E8FC0}" destId="{AA49928C-33D6-41A1-A487-498309B6E548}" srcOrd="0" destOrd="0" parTransId="{4415D4CB-C32F-4A55-92C1-26EAD5783A5A}" sibTransId="{52BEA9D8-BF97-443B-8B1E-84A90338AFD0}"/>
    <dgm:cxn modelId="{82C7D0AF-35F6-4A05-86BC-173070DA6C93}" type="presOf" srcId="{57D65B26-3A18-4ED3-8682-B0AD9D70D490}" destId="{EC455961-757C-4687-AE14-C42742A4296C}" srcOrd="0" destOrd="4" presId="urn:microsoft.com/office/officeart/2005/8/layout/pyramid2"/>
    <dgm:cxn modelId="{0AC0A6C0-3AC9-43A3-9C94-86B0A15B7BC2}" srcId="{B11BC205-1486-499D-B1BA-DEB4376EA23A}" destId="{604ECC38-DDA9-499D-BA1A-8170953A63EE}" srcOrd="0" destOrd="0" parTransId="{068A7295-82E8-42A2-86E0-7A135ABA65E8}" sibTransId="{6D949A41-1ED3-4089-B198-72B10362CFB3}"/>
    <dgm:cxn modelId="{467C9691-64E9-4C56-9FC0-83F702AC2AEE}" type="presOf" srcId="{C1EB7D03-68B7-4028-A1C2-6E3BE71861DC}" destId="{10411621-DA83-450D-8FC2-1931BFB30092}" srcOrd="0" destOrd="0" presId="urn:microsoft.com/office/officeart/2005/8/layout/pyramid2"/>
    <dgm:cxn modelId="{81BC27F0-F625-4038-A6B9-61D98DDFF1F1}" type="presParOf" srcId="{10411621-DA83-450D-8FC2-1931BFB30092}" destId="{CDC4221E-D61E-4AB8-ACE1-8282B3F853F9}" srcOrd="0" destOrd="0" presId="urn:microsoft.com/office/officeart/2005/8/layout/pyramid2"/>
    <dgm:cxn modelId="{DFE2C0A6-4370-4033-9B75-67BA3669221E}" type="presParOf" srcId="{10411621-DA83-450D-8FC2-1931BFB30092}" destId="{08E2F7E4-24F3-4E21-8A41-9058CB28AA5F}" srcOrd="1" destOrd="0" presId="urn:microsoft.com/office/officeart/2005/8/layout/pyramid2"/>
    <dgm:cxn modelId="{827B4A43-CB7F-4581-BA7A-D13BC97317E8}" type="presParOf" srcId="{08E2F7E4-24F3-4E21-8A41-9058CB28AA5F}" destId="{EC455961-757C-4687-AE14-C42742A4296C}" srcOrd="0" destOrd="0" presId="urn:microsoft.com/office/officeart/2005/8/layout/pyramid2"/>
    <dgm:cxn modelId="{F0755485-EF66-4113-9198-69872CAA2CD9}" type="presParOf" srcId="{08E2F7E4-24F3-4E21-8A41-9058CB28AA5F}" destId="{E1499721-3F74-47F5-B223-062FCD5E0AB6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46EC5E-50CC-4BDB-8F8C-0FB164C5308B}" type="doc">
      <dgm:prSet loTypeId="urn:microsoft.com/office/officeart/2008/layout/VerticalCurvedList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410149-620B-498B-9F8D-511730703AD4}">
      <dgm:prSet/>
      <dgm:spPr/>
      <dgm:t>
        <a:bodyPr/>
        <a:lstStyle/>
        <a:p>
          <a:pPr rtl="0"/>
          <a:r>
            <a:rPr lang="en-US" dirty="0" smtClean="0"/>
            <a:t>One of the most important research topics in social media analysis is </a:t>
          </a:r>
          <a:r>
            <a:rPr lang="en-US" b="1" dirty="0" smtClean="0"/>
            <a:t>event detection </a:t>
          </a:r>
          <a:r>
            <a:rPr lang="en-US" dirty="0" smtClean="0"/>
            <a:t>approaches.</a:t>
          </a:r>
          <a:endParaRPr lang="en-US" dirty="0"/>
        </a:p>
      </dgm:t>
    </dgm:pt>
    <dgm:pt modelId="{8510AAB2-050B-4C34-96F3-CF15ABB40C89}" type="parTrans" cxnId="{AEFDF41B-10FF-4513-9B72-81247244CC9D}">
      <dgm:prSet/>
      <dgm:spPr/>
      <dgm:t>
        <a:bodyPr/>
        <a:lstStyle/>
        <a:p>
          <a:endParaRPr lang="en-US"/>
        </a:p>
      </dgm:t>
    </dgm:pt>
    <dgm:pt modelId="{765B1D53-35E0-4D8C-9369-11DA4F0A049E}" type="sibTrans" cxnId="{AEFDF41B-10FF-4513-9B72-81247244CC9D}">
      <dgm:prSet/>
      <dgm:spPr/>
      <dgm:t>
        <a:bodyPr/>
        <a:lstStyle/>
        <a:p>
          <a:endParaRPr lang="en-US"/>
        </a:p>
      </dgm:t>
    </dgm:pt>
    <dgm:pt modelId="{9D93E8AE-99B3-4950-B767-4C55DB37B9A4}">
      <dgm:prSet/>
      <dgm:spPr/>
      <dgm:t>
        <a:bodyPr/>
        <a:lstStyle/>
        <a:p>
          <a:pPr rtl="0"/>
          <a:r>
            <a:rPr lang="en-US" dirty="0" smtClean="0"/>
            <a:t>Removing irrelevant tweets on Twitter by Harris et al.</a:t>
          </a:r>
          <a:endParaRPr lang="en-US" dirty="0"/>
        </a:p>
      </dgm:t>
    </dgm:pt>
    <dgm:pt modelId="{27108C39-68E7-43C1-89FD-D3AB2AA052DB}" type="parTrans" cxnId="{2B854855-E608-498D-8E2C-77EC71385945}">
      <dgm:prSet/>
      <dgm:spPr/>
      <dgm:t>
        <a:bodyPr/>
        <a:lstStyle/>
        <a:p>
          <a:endParaRPr lang="en-US"/>
        </a:p>
      </dgm:t>
    </dgm:pt>
    <dgm:pt modelId="{CD0F9255-28C9-4663-AB02-1B364D4BDE39}" type="sibTrans" cxnId="{2B854855-E608-498D-8E2C-77EC71385945}">
      <dgm:prSet/>
      <dgm:spPr/>
      <dgm:t>
        <a:bodyPr/>
        <a:lstStyle/>
        <a:p>
          <a:endParaRPr lang="en-US"/>
        </a:p>
      </dgm:t>
    </dgm:pt>
    <dgm:pt modelId="{CCD73C00-6745-4AB7-9E0F-CA0BD7E54C70}">
      <dgm:prSet/>
      <dgm:spPr/>
      <dgm:t>
        <a:bodyPr/>
        <a:lstStyle/>
        <a:p>
          <a:pPr rtl="0"/>
          <a:r>
            <a:rPr lang="en-US" dirty="0" smtClean="0"/>
            <a:t>Implementing a text classification algorithm on </a:t>
          </a:r>
          <a:r>
            <a:rPr lang="en-US" u="sng" dirty="0" smtClean="0"/>
            <a:t>landslide detection</a:t>
          </a:r>
          <a:r>
            <a:rPr lang="en-US" dirty="0" smtClean="0"/>
            <a:t> by </a:t>
          </a:r>
          <a:r>
            <a:rPr lang="en-US" dirty="0" err="1" smtClean="0"/>
            <a:t>Musaev</a:t>
          </a:r>
          <a:r>
            <a:rPr lang="en-US" dirty="0" smtClean="0"/>
            <a:t> et al. </a:t>
          </a:r>
          <a:endParaRPr lang="en-US" dirty="0"/>
        </a:p>
      </dgm:t>
    </dgm:pt>
    <dgm:pt modelId="{20DDCDA2-76CC-4B47-9D96-5FF5C29E34B6}" type="parTrans" cxnId="{756A1718-D163-441A-8A78-46DBBA48EDD1}">
      <dgm:prSet/>
      <dgm:spPr/>
      <dgm:t>
        <a:bodyPr/>
        <a:lstStyle/>
        <a:p>
          <a:endParaRPr lang="en-US"/>
        </a:p>
      </dgm:t>
    </dgm:pt>
    <dgm:pt modelId="{D89D858D-23D5-4B70-BD49-AE5EE60A69A7}" type="sibTrans" cxnId="{756A1718-D163-441A-8A78-46DBBA48EDD1}">
      <dgm:prSet/>
      <dgm:spPr/>
      <dgm:t>
        <a:bodyPr/>
        <a:lstStyle/>
        <a:p>
          <a:endParaRPr lang="en-US"/>
        </a:p>
      </dgm:t>
    </dgm:pt>
    <dgm:pt modelId="{D59668EF-AB12-401B-B7FC-27F954769D62}">
      <dgm:prSet/>
      <dgm:spPr/>
      <dgm:t>
        <a:bodyPr/>
        <a:lstStyle/>
        <a:p>
          <a:pPr rtl="0"/>
          <a:r>
            <a:rPr lang="en-US" dirty="0" smtClean="0"/>
            <a:t>Detecting health organizations 'tweets during the </a:t>
          </a:r>
          <a:r>
            <a:rPr lang="en-US" u="sng" dirty="0" smtClean="0"/>
            <a:t>Covid-19 pandemic by </a:t>
          </a:r>
          <a:r>
            <a:rPr lang="en-US" dirty="0" smtClean="0"/>
            <a:t>Petersen et al. </a:t>
          </a:r>
          <a:endParaRPr lang="en-US" dirty="0"/>
        </a:p>
      </dgm:t>
    </dgm:pt>
    <dgm:pt modelId="{669FDD19-30F7-4D29-8DD3-47E115C98026}" type="parTrans" cxnId="{6C22F1CE-BC8C-474E-ABE5-0E7479856E47}">
      <dgm:prSet/>
      <dgm:spPr/>
      <dgm:t>
        <a:bodyPr/>
        <a:lstStyle/>
        <a:p>
          <a:endParaRPr lang="en-US"/>
        </a:p>
      </dgm:t>
    </dgm:pt>
    <dgm:pt modelId="{9E2A55EE-C14A-4041-A896-5E05BE42D6C0}" type="sibTrans" cxnId="{6C22F1CE-BC8C-474E-ABE5-0E7479856E47}">
      <dgm:prSet/>
      <dgm:spPr/>
      <dgm:t>
        <a:bodyPr/>
        <a:lstStyle/>
        <a:p>
          <a:endParaRPr lang="en-US"/>
        </a:p>
      </dgm:t>
    </dgm:pt>
    <dgm:pt modelId="{EA2A0F23-B1D2-45E9-B05E-A4A9508EC7B5}">
      <dgm:prSet/>
      <dgm:spPr/>
      <dgm:t>
        <a:bodyPr/>
        <a:lstStyle/>
        <a:p>
          <a:pPr rtl="0"/>
          <a:r>
            <a:rPr lang="en-US" dirty="0" smtClean="0"/>
            <a:t>Appling a probabilistic model (HDP) to cluster tweets with similar trending topics by </a:t>
          </a:r>
          <a:r>
            <a:rPr lang="en-US" dirty="0" err="1" smtClean="0"/>
            <a:t>Madani</a:t>
          </a:r>
          <a:r>
            <a:rPr lang="en-US" dirty="0" smtClean="0"/>
            <a:t> et al. </a:t>
          </a:r>
          <a:endParaRPr lang="en-US" dirty="0"/>
        </a:p>
      </dgm:t>
    </dgm:pt>
    <dgm:pt modelId="{A35CE9B4-6D43-448B-9CB3-ECA25B0BA73A}" type="parTrans" cxnId="{B3EAA834-7639-42FF-B1C4-FDDBC01DB65E}">
      <dgm:prSet/>
      <dgm:spPr/>
      <dgm:t>
        <a:bodyPr/>
        <a:lstStyle/>
        <a:p>
          <a:endParaRPr lang="en-US"/>
        </a:p>
      </dgm:t>
    </dgm:pt>
    <dgm:pt modelId="{7AB3B370-241F-420E-9223-4AE753B694D5}" type="sibTrans" cxnId="{B3EAA834-7639-42FF-B1C4-FDDBC01DB65E}">
      <dgm:prSet/>
      <dgm:spPr/>
      <dgm:t>
        <a:bodyPr/>
        <a:lstStyle/>
        <a:p>
          <a:endParaRPr lang="en-US"/>
        </a:p>
      </dgm:t>
    </dgm:pt>
    <dgm:pt modelId="{9742D100-4228-43A5-A727-BC3CA5413AE2}">
      <dgm:prSet/>
      <dgm:spPr/>
      <dgm:t>
        <a:bodyPr/>
        <a:lstStyle/>
        <a:p>
          <a:pPr rtl="0"/>
          <a:r>
            <a:rPr lang="en-US" dirty="0" smtClean="0"/>
            <a:t>Integrating both </a:t>
          </a:r>
          <a:r>
            <a:rPr lang="en-US" u="sng" dirty="0" smtClean="0"/>
            <a:t>textual and imagery content</a:t>
          </a:r>
          <a:r>
            <a:rPr lang="en-US" dirty="0" smtClean="0"/>
            <a:t> to improve the precision of event detection by </a:t>
          </a:r>
          <a:r>
            <a:rPr lang="en-US" dirty="0" err="1" smtClean="0"/>
            <a:t>Hou</a:t>
          </a:r>
          <a:r>
            <a:rPr lang="en-US" dirty="0" smtClean="0"/>
            <a:t> et al. </a:t>
          </a:r>
          <a:endParaRPr lang="en-US" dirty="0"/>
        </a:p>
      </dgm:t>
    </dgm:pt>
    <dgm:pt modelId="{A000B82F-E34B-4A53-8429-62A9F8F3DF90}" type="parTrans" cxnId="{F732EEF1-DC6A-413E-9D38-AFBA8B8F8DE4}">
      <dgm:prSet/>
      <dgm:spPr/>
      <dgm:t>
        <a:bodyPr/>
        <a:lstStyle/>
        <a:p>
          <a:endParaRPr lang="en-US"/>
        </a:p>
      </dgm:t>
    </dgm:pt>
    <dgm:pt modelId="{4F1CE80C-9775-4805-A8AE-28E18C80F70E}" type="sibTrans" cxnId="{F732EEF1-DC6A-413E-9D38-AFBA8B8F8DE4}">
      <dgm:prSet/>
      <dgm:spPr/>
      <dgm:t>
        <a:bodyPr/>
        <a:lstStyle/>
        <a:p>
          <a:endParaRPr lang="en-US"/>
        </a:p>
      </dgm:t>
    </dgm:pt>
    <dgm:pt modelId="{5F626C76-6176-41F6-9200-54B990F147AE}" type="pres">
      <dgm:prSet presAssocID="{FB46EC5E-50CC-4BDB-8F8C-0FB164C5308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EE1EEAB-A953-4CD0-8D51-712E47CD7DCC}" type="pres">
      <dgm:prSet presAssocID="{FB46EC5E-50CC-4BDB-8F8C-0FB164C5308B}" presName="Name1" presStyleCnt="0"/>
      <dgm:spPr/>
    </dgm:pt>
    <dgm:pt modelId="{AE4721F7-FCD4-4F40-851C-3D54EC12DDC1}" type="pres">
      <dgm:prSet presAssocID="{FB46EC5E-50CC-4BDB-8F8C-0FB164C5308B}" presName="cycle" presStyleCnt="0"/>
      <dgm:spPr/>
    </dgm:pt>
    <dgm:pt modelId="{7FE784DC-6CA3-4D79-A503-D4D56EB40E7B}" type="pres">
      <dgm:prSet presAssocID="{FB46EC5E-50CC-4BDB-8F8C-0FB164C5308B}" presName="srcNode" presStyleLbl="node1" presStyleIdx="0" presStyleCnt="6"/>
      <dgm:spPr/>
    </dgm:pt>
    <dgm:pt modelId="{B9536579-4DC5-491C-A552-396EEC34FE72}" type="pres">
      <dgm:prSet presAssocID="{FB46EC5E-50CC-4BDB-8F8C-0FB164C5308B}" presName="conn" presStyleLbl="parChTrans1D2" presStyleIdx="0" presStyleCnt="1"/>
      <dgm:spPr/>
      <dgm:t>
        <a:bodyPr/>
        <a:lstStyle/>
        <a:p>
          <a:endParaRPr lang="en-US"/>
        </a:p>
      </dgm:t>
    </dgm:pt>
    <dgm:pt modelId="{72CCF701-DC9F-4D32-B96D-3B26D516C58C}" type="pres">
      <dgm:prSet presAssocID="{FB46EC5E-50CC-4BDB-8F8C-0FB164C5308B}" presName="extraNode" presStyleLbl="node1" presStyleIdx="0" presStyleCnt="6"/>
      <dgm:spPr/>
    </dgm:pt>
    <dgm:pt modelId="{146BBFCA-BDEE-4B04-AC65-216C0C594859}" type="pres">
      <dgm:prSet presAssocID="{FB46EC5E-50CC-4BDB-8F8C-0FB164C5308B}" presName="dstNode" presStyleLbl="node1" presStyleIdx="0" presStyleCnt="6"/>
      <dgm:spPr/>
    </dgm:pt>
    <dgm:pt modelId="{D9A6BBA1-4C81-459D-9AE9-502865EAC9BB}" type="pres">
      <dgm:prSet presAssocID="{29410149-620B-498B-9F8D-511730703AD4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0CFB7A-35B8-4A4B-B6A5-779B83EF97EC}" type="pres">
      <dgm:prSet presAssocID="{29410149-620B-498B-9F8D-511730703AD4}" presName="accent_1" presStyleCnt="0"/>
      <dgm:spPr/>
    </dgm:pt>
    <dgm:pt modelId="{B2B155CA-B1A7-406A-A7C8-C9A1D0C9FBE5}" type="pres">
      <dgm:prSet presAssocID="{29410149-620B-498B-9F8D-511730703AD4}" presName="accentRepeatNode" presStyleLbl="solidFgAcc1" presStyleIdx="0" presStyleCnt="6"/>
      <dgm:spPr>
        <a:solidFill>
          <a:schemeClr val="bg1"/>
        </a:solidFill>
      </dgm:spPr>
    </dgm:pt>
    <dgm:pt modelId="{E471753B-8BEB-4FF8-B8CF-75780D9F882A}" type="pres">
      <dgm:prSet presAssocID="{9D93E8AE-99B3-4950-B767-4C55DB37B9A4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D0AA0-C926-4667-87C6-7E55CCF8E5D5}" type="pres">
      <dgm:prSet presAssocID="{9D93E8AE-99B3-4950-B767-4C55DB37B9A4}" presName="accent_2" presStyleCnt="0"/>
      <dgm:spPr/>
    </dgm:pt>
    <dgm:pt modelId="{59621BF5-3944-47D8-A6A8-35A81E17178B}" type="pres">
      <dgm:prSet presAssocID="{9D93E8AE-99B3-4950-B767-4C55DB37B9A4}" presName="accentRepeatNode" presStyleLbl="solidFgAcc1" presStyleIdx="1" presStyleCnt="6"/>
      <dgm:spPr/>
    </dgm:pt>
    <dgm:pt modelId="{30F8A11F-B170-4CE6-80B6-44906BCED382}" type="pres">
      <dgm:prSet presAssocID="{CCD73C00-6745-4AB7-9E0F-CA0BD7E54C70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B8E6E8-1B02-45F5-A6CC-E8B1586244F1}" type="pres">
      <dgm:prSet presAssocID="{CCD73C00-6745-4AB7-9E0F-CA0BD7E54C70}" presName="accent_3" presStyleCnt="0"/>
      <dgm:spPr/>
    </dgm:pt>
    <dgm:pt modelId="{2F2F02B5-D26E-411A-8E20-31BE62176E80}" type="pres">
      <dgm:prSet presAssocID="{CCD73C00-6745-4AB7-9E0F-CA0BD7E54C70}" presName="accentRepeatNode" presStyleLbl="solidFgAcc1" presStyleIdx="2" presStyleCnt="6"/>
      <dgm:spPr/>
    </dgm:pt>
    <dgm:pt modelId="{98DB58B8-792C-40C6-9B02-1F2391CBD627}" type="pres">
      <dgm:prSet presAssocID="{D59668EF-AB12-401B-B7FC-27F954769D6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F7CD0D-39C5-4F22-8667-AB7E6452FF7E}" type="pres">
      <dgm:prSet presAssocID="{D59668EF-AB12-401B-B7FC-27F954769D62}" presName="accent_4" presStyleCnt="0"/>
      <dgm:spPr/>
    </dgm:pt>
    <dgm:pt modelId="{0989F3D0-F678-4496-8840-4F03D234BEF7}" type="pres">
      <dgm:prSet presAssocID="{D59668EF-AB12-401B-B7FC-27F954769D62}" presName="accentRepeatNode" presStyleLbl="solidFgAcc1" presStyleIdx="3" presStyleCnt="6"/>
      <dgm:spPr/>
    </dgm:pt>
    <dgm:pt modelId="{51B4F8CB-A083-4E87-B056-0DCDA42492DC}" type="pres">
      <dgm:prSet presAssocID="{EA2A0F23-B1D2-45E9-B05E-A4A9508EC7B5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9A8A3E-4C64-472A-B687-185E615B93EE}" type="pres">
      <dgm:prSet presAssocID="{EA2A0F23-B1D2-45E9-B05E-A4A9508EC7B5}" presName="accent_5" presStyleCnt="0"/>
      <dgm:spPr/>
    </dgm:pt>
    <dgm:pt modelId="{49C45BBC-F79B-4619-AADB-9915C2ABC2B3}" type="pres">
      <dgm:prSet presAssocID="{EA2A0F23-B1D2-45E9-B05E-A4A9508EC7B5}" presName="accentRepeatNode" presStyleLbl="solidFgAcc1" presStyleIdx="4" presStyleCnt="6"/>
      <dgm:spPr/>
    </dgm:pt>
    <dgm:pt modelId="{923D9E56-AF64-45D7-BEA9-331AC6757AAE}" type="pres">
      <dgm:prSet presAssocID="{9742D100-4228-43A5-A727-BC3CA5413AE2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1E21E-B9C4-4598-A262-7A3F73BFF2FD}" type="pres">
      <dgm:prSet presAssocID="{9742D100-4228-43A5-A727-BC3CA5413AE2}" presName="accent_6" presStyleCnt="0"/>
      <dgm:spPr/>
    </dgm:pt>
    <dgm:pt modelId="{2A649F3E-E40C-4DAD-88A1-EE6F9CCDF483}" type="pres">
      <dgm:prSet presAssocID="{9742D100-4228-43A5-A727-BC3CA5413AE2}" presName="accentRepeatNode" presStyleLbl="solidFgAcc1" presStyleIdx="5" presStyleCnt="6"/>
      <dgm:spPr/>
    </dgm:pt>
  </dgm:ptLst>
  <dgm:cxnLst>
    <dgm:cxn modelId="{2B854855-E608-498D-8E2C-77EC71385945}" srcId="{FB46EC5E-50CC-4BDB-8F8C-0FB164C5308B}" destId="{9D93E8AE-99B3-4950-B767-4C55DB37B9A4}" srcOrd="1" destOrd="0" parTransId="{27108C39-68E7-43C1-89FD-D3AB2AA052DB}" sibTransId="{CD0F9255-28C9-4663-AB02-1B364D4BDE39}"/>
    <dgm:cxn modelId="{C1B1352A-725C-49D1-B955-C35B65BA90E1}" type="presOf" srcId="{CCD73C00-6745-4AB7-9E0F-CA0BD7E54C70}" destId="{30F8A11F-B170-4CE6-80B6-44906BCED382}" srcOrd="0" destOrd="0" presId="urn:microsoft.com/office/officeart/2008/layout/VerticalCurvedList"/>
    <dgm:cxn modelId="{CF674059-A9B0-4243-B439-A1C332C9564A}" type="presOf" srcId="{29410149-620B-498B-9F8D-511730703AD4}" destId="{D9A6BBA1-4C81-459D-9AE9-502865EAC9BB}" srcOrd="0" destOrd="0" presId="urn:microsoft.com/office/officeart/2008/layout/VerticalCurvedList"/>
    <dgm:cxn modelId="{EDE2BBFF-F780-4204-82C5-24FCBE9FDDB5}" type="presOf" srcId="{FB46EC5E-50CC-4BDB-8F8C-0FB164C5308B}" destId="{5F626C76-6176-41F6-9200-54B990F147AE}" srcOrd="0" destOrd="0" presId="urn:microsoft.com/office/officeart/2008/layout/VerticalCurvedList"/>
    <dgm:cxn modelId="{4D107311-2383-4FE5-B642-49A046321520}" type="presOf" srcId="{9D93E8AE-99B3-4950-B767-4C55DB37B9A4}" destId="{E471753B-8BEB-4FF8-B8CF-75780D9F882A}" srcOrd="0" destOrd="0" presId="urn:microsoft.com/office/officeart/2008/layout/VerticalCurvedList"/>
    <dgm:cxn modelId="{F732EEF1-DC6A-413E-9D38-AFBA8B8F8DE4}" srcId="{FB46EC5E-50CC-4BDB-8F8C-0FB164C5308B}" destId="{9742D100-4228-43A5-A727-BC3CA5413AE2}" srcOrd="5" destOrd="0" parTransId="{A000B82F-E34B-4A53-8429-62A9F8F3DF90}" sibTransId="{4F1CE80C-9775-4805-A8AE-28E18C80F70E}"/>
    <dgm:cxn modelId="{AEFDF41B-10FF-4513-9B72-81247244CC9D}" srcId="{FB46EC5E-50CC-4BDB-8F8C-0FB164C5308B}" destId="{29410149-620B-498B-9F8D-511730703AD4}" srcOrd="0" destOrd="0" parTransId="{8510AAB2-050B-4C34-96F3-CF15ABB40C89}" sibTransId="{765B1D53-35E0-4D8C-9369-11DA4F0A049E}"/>
    <dgm:cxn modelId="{756A1718-D163-441A-8A78-46DBBA48EDD1}" srcId="{FB46EC5E-50CC-4BDB-8F8C-0FB164C5308B}" destId="{CCD73C00-6745-4AB7-9E0F-CA0BD7E54C70}" srcOrd="2" destOrd="0" parTransId="{20DDCDA2-76CC-4B47-9D96-5FF5C29E34B6}" sibTransId="{D89D858D-23D5-4B70-BD49-AE5EE60A69A7}"/>
    <dgm:cxn modelId="{A8BDA452-F78C-4A6C-91AB-4F30B4B5EFD4}" type="presOf" srcId="{EA2A0F23-B1D2-45E9-B05E-A4A9508EC7B5}" destId="{51B4F8CB-A083-4E87-B056-0DCDA42492DC}" srcOrd="0" destOrd="0" presId="urn:microsoft.com/office/officeart/2008/layout/VerticalCurvedList"/>
    <dgm:cxn modelId="{C41F61CC-5720-47CA-BC68-65B70684CCEA}" type="presOf" srcId="{765B1D53-35E0-4D8C-9369-11DA4F0A049E}" destId="{B9536579-4DC5-491C-A552-396EEC34FE72}" srcOrd="0" destOrd="0" presId="urn:microsoft.com/office/officeart/2008/layout/VerticalCurvedList"/>
    <dgm:cxn modelId="{6C22F1CE-BC8C-474E-ABE5-0E7479856E47}" srcId="{FB46EC5E-50CC-4BDB-8F8C-0FB164C5308B}" destId="{D59668EF-AB12-401B-B7FC-27F954769D62}" srcOrd="3" destOrd="0" parTransId="{669FDD19-30F7-4D29-8DD3-47E115C98026}" sibTransId="{9E2A55EE-C14A-4041-A896-5E05BE42D6C0}"/>
    <dgm:cxn modelId="{BB87A2EA-502D-4927-A743-3D2EF91AE73E}" type="presOf" srcId="{9742D100-4228-43A5-A727-BC3CA5413AE2}" destId="{923D9E56-AF64-45D7-BEA9-331AC6757AAE}" srcOrd="0" destOrd="0" presId="urn:microsoft.com/office/officeart/2008/layout/VerticalCurvedList"/>
    <dgm:cxn modelId="{FEC402D2-2135-407B-BEEE-8A2BED658740}" type="presOf" srcId="{D59668EF-AB12-401B-B7FC-27F954769D62}" destId="{98DB58B8-792C-40C6-9B02-1F2391CBD627}" srcOrd="0" destOrd="0" presId="urn:microsoft.com/office/officeart/2008/layout/VerticalCurvedList"/>
    <dgm:cxn modelId="{B3EAA834-7639-42FF-B1C4-FDDBC01DB65E}" srcId="{FB46EC5E-50CC-4BDB-8F8C-0FB164C5308B}" destId="{EA2A0F23-B1D2-45E9-B05E-A4A9508EC7B5}" srcOrd="4" destOrd="0" parTransId="{A35CE9B4-6D43-448B-9CB3-ECA25B0BA73A}" sibTransId="{7AB3B370-241F-420E-9223-4AE753B694D5}"/>
    <dgm:cxn modelId="{4DB57A66-2DA9-48A6-A868-BF9D94839F35}" type="presParOf" srcId="{5F626C76-6176-41F6-9200-54B990F147AE}" destId="{7EE1EEAB-A953-4CD0-8D51-712E47CD7DCC}" srcOrd="0" destOrd="0" presId="urn:microsoft.com/office/officeart/2008/layout/VerticalCurvedList"/>
    <dgm:cxn modelId="{F7C69107-A774-4BB6-9034-108B1008F0D2}" type="presParOf" srcId="{7EE1EEAB-A953-4CD0-8D51-712E47CD7DCC}" destId="{AE4721F7-FCD4-4F40-851C-3D54EC12DDC1}" srcOrd="0" destOrd="0" presId="urn:microsoft.com/office/officeart/2008/layout/VerticalCurvedList"/>
    <dgm:cxn modelId="{54735FE9-FD4C-4B3B-96D7-FD479C328124}" type="presParOf" srcId="{AE4721F7-FCD4-4F40-851C-3D54EC12DDC1}" destId="{7FE784DC-6CA3-4D79-A503-D4D56EB40E7B}" srcOrd="0" destOrd="0" presId="urn:microsoft.com/office/officeart/2008/layout/VerticalCurvedList"/>
    <dgm:cxn modelId="{92282106-1626-4700-91A1-A7C4DE861976}" type="presParOf" srcId="{AE4721F7-FCD4-4F40-851C-3D54EC12DDC1}" destId="{B9536579-4DC5-491C-A552-396EEC34FE72}" srcOrd="1" destOrd="0" presId="urn:microsoft.com/office/officeart/2008/layout/VerticalCurvedList"/>
    <dgm:cxn modelId="{09250162-8B21-4C51-8AF7-7C03CB4E5441}" type="presParOf" srcId="{AE4721F7-FCD4-4F40-851C-3D54EC12DDC1}" destId="{72CCF701-DC9F-4D32-B96D-3B26D516C58C}" srcOrd="2" destOrd="0" presId="urn:microsoft.com/office/officeart/2008/layout/VerticalCurvedList"/>
    <dgm:cxn modelId="{1FE58D79-6DA3-479C-B45D-B41CB52FB2FB}" type="presParOf" srcId="{AE4721F7-FCD4-4F40-851C-3D54EC12DDC1}" destId="{146BBFCA-BDEE-4B04-AC65-216C0C594859}" srcOrd="3" destOrd="0" presId="urn:microsoft.com/office/officeart/2008/layout/VerticalCurvedList"/>
    <dgm:cxn modelId="{3861E40F-3E9F-40E1-9119-46E6C4A1F786}" type="presParOf" srcId="{7EE1EEAB-A953-4CD0-8D51-712E47CD7DCC}" destId="{D9A6BBA1-4C81-459D-9AE9-502865EAC9BB}" srcOrd="1" destOrd="0" presId="urn:microsoft.com/office/officeart/2008/layout/VerticalCurvedList"/>
    <dgm:cxn modelId="{DF25A821-D09E-40ED-9044-7585F37E026B}" type="presParOf" srcId="{7EE1EEAB-A953-4CD0-8D51-712E47CD7DCC}" destId="{0A0CFB7A-35B8-4A4B-B6A5-779B83EF97EC}" srcOrd="2" destOrd="0" presId="urn:microsoft.com/office/officeart/2008/layout/VerticalCurvedList"/>
    <dgm:cxn modelId="{6CD0C62B-5223-4E7A-A133-2E45A96CFB72}" type="presParOf" srcId="{0A0CFB7A-35B8-4A4B-B6A5-779B83EF97EC}" destId="{B2B155CA-B1A7-406A-A7C8-C9A1D0C9FBE5}" srcOrd="0" destOrd="0" presId="urn:microsoft.com/office/officeart/2008/layout/VerticalCurvedList"/>
    <dgm:cxn modelId="{0AAFB3BD-455A-437A-881A-8087880A81AC}" type="presParOf" srcId="{7EE1EEAB-A953-4CD0-8D51-712E47CD7DCC}" destId="{E471753B-8BEB-4FF8-B8CF-75780D9F882A}" srcOrd="3" destOrd="0" presId="urn:microsoft.com/office/officeart/2008/layout/VerticalCurvedList"/>
    <dgm:cxn modelId="{600A23EC-46A6-4627-894A-678F90B78929}" type="presParOf" srcId="{7EE1EEAB-A953-4CD0-8D51-712E47CD7DCC}" destId="{E18D0AA0-C926-4667-87C6-7E55CCF8E5D5}" srcOrd="4" destOrd="0" presId="urn:microsoft.com/office/officeart/2008/layout/VerticalCurvedList"/>
    <dgm:cxn modelId="{FF8D2360-7CAE-4D3A-A11D-BA8417F0BE33}" type="presParOf" srcId="{E18D0AA0-C926-4667-87C6-7E55CCF8E5D5}" destId="{59621BF5-3944-47D8-A6A8-35A81E17178B}" srcOrd="0" destOrd="0" presId="urn:microsoft.com/office/officeart/2008/layout/VerticalCurvedList"/>
    <dgm:cxn modelId="{038BD5E9-74F3-4097-B2ED-4AE79F6615A5}" type="presParOf" srcId="{7EE1EEAB-A953-4CD0-8D51-712E47CD7DCC}" destId="{30F8A11F-B170-4CE6-80B6-44906BCED382}" srcOrd="5" destOrd="0" presId="urn:microsoft.com/office/officeart/2008/layout/VerticalCurvedList"/>
    <dgm:cxn modelId="{B829C46A-7E2B-4257-9C9C-5091C1E1D885}" type="presParOf" srcId="{7EE1EEAB-A953-4CD0-8D51-712E47CD7DCC}" destId="{F6B8E6E8-1B02-45F5-A6CC-E8B1586244F1}" srcOrd="6" destOrd="0" presId="urn:microsoft.com/office/officeart/2008/layout/VerticalCurvedList"/>
    <dgm:cxn modelId="{D0A1A7CD-9769-4485-BBA3-A27E55F3F6FC}" type="presParOf" srcId="{F6B8E6E8-1B02-45F5-A6CC-E8B1586244F1}" destId="{2F2F02B5-D26E-411A-8E20-31BE62176E80}" srcOrd="0" destOrd="0" presId="urn:microsoft.com/office/officeart/2008/layout/VerticalCurvedList"/>
    <dgm:cxn modelId="{A244E02E-71E5-4185-B909-ECBA675AC716}" type="presParOf" srcId="{7EE1EEAB-A953-4CD0-8D51-712E47CD7DCC}" destId="{98DB58B8-792C-40C6-9B02-1F2391CBD627}" srcOrd="7" destOrd="0" presId="urn:microsoft.com/office/officeart/2008/layout/VerticalCurvedList"/>
    <dgm:cxn modelId="{20C19591-5F7E-4B8F-91A4-740E45ABA761}" type="presParOf" srcId="{7EE1EEAB-A953-4CD0-8D51-712E47CD7DCC}" destId="{A3F7CD0D-39C5-4F22-8667-AB7E6452FF7E}" srcOrd="8" destOrd="0" presId="urn:microsoft.com/office/officeart/2008/layout/VerticalCurvedList"/>
    <dgm:cxn modelId="{94F38D50-BCF9-43D5-99E6-2E439B48CE1D}" type="presParOf" srcId="{A3F7CD0D-39C5-4F22-8667-AB7E6452FF7E}" destId="{0989F3D0-F678-4496-8840-4F03D234BEF7}" srcOrd="0" destOrd="0" presId="urn:microsoft.com/office/officeart/2008/layout/VerticalCurvedList"/>
    <dgm:cxn modelId="{743CA1D4-9C3C-4F99-B333-9C4729AE5318}" type="presParOf" srcId="{7EE1EEAB-A953-4CD0-8D51-712E47CD7DCC}" destId="{51B4F8CB-A083-4E87-B056-0DCDA42492DC}" srcOrd="9" destOrd="0" presId="urn:microsoft.com/office/officeart/2008/layout/VerticalCurvedList"/>
    <dgm:cxn modelId="{A8A9B752-F658-49FB-B1CB-4A739271ECF6}" type="presParOf" srcId="{7EE1EEAB-A953-4CD0-8D51-712E47CD7DCC}" destId="{6E9A8A3E-4C64-472A-B687-185E615B93EE}" srcOrd="10" destOrd="0" presId="urn:microsoft.com/office/officeart/2008/layout/VerticalCurvedList"/>
    <dgm:cxn modelId="{55B07286-988F-4F63-83D9-A84AAB31A276}" type="presParOf" srcId="{6E9A8A3E-4C64-472A-B687-185E615B93EE}" destId="{49C45BBC-F79B-4619-AADB-9915C2ABC2B3}" srcOrd="0" destOrd="0" presId="urn:microsoft.com/office/officeart/2008/layout/VerticalCurvedList"/>
    <dgm:cxn modelId="{7B4EB740-8209-4341-9129-E9797E1EC6C9}" type="presParOf" srcId="{7EE1EEAB-A953-4CD0-8D51-712E47CD7DCC}" destId="{923D9E56-AF64-45D7-BEA9-331AC6757AAE}" srcOrd="11" destOrd="0" presId="urn:microsoft.com/office/officeart/2008/layout/VerticalCurvedList"/>
    <dgm:cxn modelId="{D2CF88A5-CC5F-43CA-8C7B-9854E85FB5E2}" type="presParOf" srcId="{7EE1EEAB-A953-4CD0-8D51-712E47CD7DCC}" destId="{3E31E21E-B9C4-4598-A262-7A3F73BFF2FD}" srcOrd="12" destOrd="0" presId="urn:microsoft.com/office/officeart/2008/layout/VerticalCurvedList"/>
    <dgm:cxn modelId="{4DAA4B08-AB70-45A8-BE52-7984D94C5EE7}" type="presParOf" srcId="{3E31E21E-B9C4-4598-A262-7A3F73BFF2FD}" destId="{2A649F3E-E40C-4DAD-88A1-EE6F9CCDF48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53F710-A5AE-4E14-AAF4-77727D9727A8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A25DC2-B5E9-49DF-BD7D-1ABC12578D33}">
      <dgm:prSet custT="1"/>
      <dgm:spPr/>
      <dgm:t>
        <a:bodyPr/>
        <a:lstStyle/>
        <a:p>
          <a:pPr rtl="0"/>
          <a:r>
            <a:rPr lang="en-US" sz="2500" b="0" i="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create our dataset, we need to pass through two essential steps: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48E8EC-B012-400E-99C9-8F7D21DDF1A5}" type="parTrans" cxnId="{A026410B-4917-4C5E-8A3D-36367C922988}">
      <dgm:prSet/>
      <dgm:spPr/>
      <dgm:t>
        <a:bodyPr/>
        <a:lstStyle/>
        <a:p>
          <a:endParaRPr lang="en-US"/>
        </a:p>
      </dgm:t>
    </dgm:pt>
    <dgm:pt modelId="{0F6A3D47-4DE3-4D3F-8886-77317E71BA73}" type="sibTrans" cxnId="{A026410B-4917-4C5E-8A3D-36367C922988}">
      <dgm:prSet/>
      <dgm:spPr/>
      <dgm:t>
        <a:bodyPr/>
        <a:lstStyle/>
        <a:p>
          <a:endParaRPr lang="en-US"/>
        </a:p>
      </dgm:t>
    </dgm:pt>
    <dgm:pt modelId="{14C9FF48-49FF-4B5A-97AA-1EB01AC4FABE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rtl="0"/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Discovering celebrities: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Designing an algorithm to form a dataset of Celebrities with their Twitter accounts.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CC090E-0EFD-41DE-AAA8-B33D533AB12E}" type="parTrans" cxnId="{EB180F86-0FF2-43B5-AFF8-27AC13B53973}">
      <dgm:prSet/>
      <dgm:spPr/>
      <dgm:t>
        <a:bodyPr/>
        <a:lstStyle/>
        <a:p>
          <a:endParaRPr lang="en-US"/>
        </a:p>
      </dgm:t>
    </dgm:pt>
    <dgm:pt modelId="{29E2FC52-C935-4571-AC8D-409DE4231AF4}" type="sibTrans" cxnId="{EB180F86-0FF2-43B5-AFF8-27AC13B53973}">
      <dgm:prSet/>
      <dgm:spPr/>
      <dgm:t>
        <a:bodyPr/>
        <a:lstStyle/>
        <a:p>
          <a:endParaRPr lang="en-US"/>
        </a:p>
      </dgm:t>
    </dgm:pt>
    <dgm:pt modelId="{6E8F0A33-EAA9-4B0F-8C75-389DEA7A30C6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rtl="0"/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Job search: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Designing an algorithm to extract jobs by crawling the Wikipedia webpages. </a:t>
          </a:r>
          <a:endParaRPr lang="en-US" sz="2800" dirty="0"/>
        </a:p>
      </dgm:t>
    </dgm:pt>
    <dgm:pt modelId="{75926CDD-D931-4E14-AF1B-1EFA35205EBA}" type="parTrans" cxnId="{92F6EA26-7C9C-483F-A6DE-42BE5E816D7B}">
      <dgm:prSet/>
      <dgm:spPr/>
      <dgm:t>
        <a:bodyPr/>
        <a:lstStyle/>
        <a:p>
          <a:endParaRPr lang="en-US"/>
        </a:p>
      </dgm:t>
    </dgm:pt>
    <dgm:pt modelId="{1D3DD8FF-1E7D-42D9-8EA5-5F066C9FF1A1}" type="sibTrans" cxnId="{92F6EA26-7C9C-483F-A6DE-42BE5E816D7B}">
      <dgm:prSet/>
      <dgm:spPr/>
      <dgm:t>
        <a:bodyPr/>
        <a:lstStyle/>
        <a:p>
          <a:endParaRPr lang="en-US"/>
        </a:p>
      </dgm:t>
    </dgm:pt>
    <dgm:pt modelId="{7270936A-4CC5-4FF9-8858-7C32429CAB5D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rtl="0"/>
          <a:endParaRPr lang="en-US" sz="2800" dirty="0"/>
        </a:p>
      </dgm:t>
    </dgm:pt>
    <dgm:pt modelId="{2B4B6105-60C2-40EA-9A17-FBF84AD710D9}" type="parTrans" cxnId="{58CCF566-5775-4234-849E-C6E51E90599C}">
      <dgm:prSet/>
      <dgm:spPr/>
      <dgm:t>
        <a:bodyPr/>
        <a:lstStyle/>
        <a:p>
          <a:endParaRPr lang="en-US"/>
        </a:p>
      </dgm:t>
    </dgm:pt>
    <dgm:pt modelId="{34E0756F-44E2-4457-B709-8FB993240D9B}" type="sibTrans" cxnId="{58CCF566-5775-4234-849E-C6E51E90599C}">
      <dgm:prSet/>
      <dgm:spPr/>
      <dgm:t>
        <a:bodyPr/>
        <a:lstStyle/>
        <a:p>
          <a:endParaRPr lang="en-US"/>
        </a:p>
      </dgm:t>
    </dgm:pt>
    <dgm:pt modelId="{BBFFFED2-4669-4584-A5DE-4D2931FC8081}" type="pres">
      <dgm:prSet presAssocID="{8153F710-A5AE-4E14-AAF4-77727D9727A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681BFE-785E-4100-8E90-7CE38C5757B3}" type="pres">
      <dgm:prSet presAssocID="{30A25DC2-B5E9-49DF-BD7D-1ABC12578D33}" presName="linNode" presStyleCnt="0"/>
      <dgm:spPr/>
    </dgm:pt>
    <dgm:pt modelId="{DDA43D7E-FD82-4197-94FE-E55C3D248BD4}" type="pres">
      <dgm:prSet presAssocID="{30A25DC2-B5E9-49DF-BD7D-1ABC12578D33}" presName="parentText" presStyleLbl="node1" presStyleIdx="0" presStyleCnt="1" custLinFactNeighborX="-3980" custLinFactNeighborY="-4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24AB52-7D93-4E7E-81ED-3698368BCA24}" type="pres">
      <dgm:prSet presAssocID="{30A25DC2-B5E9-49DF-BD7D-1ABC12578D33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159135-44A9-485F-BA19-48506EAC7A8C}" type="presOf" srcId="{14C9FF48-49FF-4B5A-97AA-1EB01AC4FABE}" destId="{B724AB52-7D93-4E7E-81ED-3698368BCA24}" srcOrd="0" destOrd="0" presId="urn:microsoft.com/office/officeart/2005/8/layout/vList5"/>
    <dgm:cxn modelId="{A026410B-4917-4C5E-8A3D-36367C922988}" srcId="{8153F710-A5AE-4E14-AAF4-77727D9727A8}" destId="{30A25DC2-B5E9-49DF-BD7D-1ABC12578D33}" srcOrd="0" destOrd="0" parTransId="{5E48E8EC-B012-400E-99C9-8F7D21DDF1A5}" sibTransId="{0F6A3D47-4DE3-4D3F-8886-77317E71BA73}"/>
    <dgm:cxn modelId="{17D07EE7-0C7F-497A-8E8F-CC006EB0CE64}" type="presOf" srcId="{7270936A-4CC5-4FF9-8858-7C32429CAB5D}" destId="{B724AB52-7D93-4E7E-81ED-3698368BCA24}" srcOrd="0" destOrd="1" presId="urn:microsoft.com/office/officeart/2005/8/layout/vList5"/>
    <dgm:cxn modelId="{9402A315-EDD9-4DC4-8327-400A79DDCA2C}" type="presOf" srcId="{30A25DC2-B5E9-49DF-BD7D-1ABC12578D33}" destId="{DDA43D7E-FD82-4197-94FE-E55C3D248BD4}" srcOrd="0" destOrd="0" presId="urn:microsoft.com/office/officeart/2005/8/layout/vList5"/>
    <dgm:cxn modelId="{52BD1B86-1C93-4152-B3B7-FE206A40E5C4}" type="presOf" srcId="{8153F710-A5AE-4E14-AAF4-77727D9727A8}" destId="{BBFFFED2-4669-4584-A5DE-4D2931FC8081}" srcOrd="0" destOrd="0" presId="urn:microsoft.com/office/officeart/2005/8/layout/vList5"/>
    <dgm:cxn modelId="{0DCBD8C9-8FF1-4923-BCDF-FFC72042FDDC}" type="presOf" srcId="{6E8F0A33-EAA9-4B0F-8C75-389DEA7A30C6}" destId="{B724AB52-7D93-4E7E-81ED-3698368BCA24}" srcOrd="0" destOrd="2" presId="urn:microsoft.com/office/officeart/2005/8/layout/vList5"/>
    <dgm:cxn modelId="{92F6EA26-7C9C-483F-A6DE-42BE5E816D7B}" srcId="{30A25DC2-B5E9-49DF-BD7D-1ABC12578D33}" destId="{6E8F0A33-EAA9-4B0F-8C75-389DEA7A30C6}" srcOrd="2" destOrd="0" parTransId="{75926CDD-D931-4E14-AF1B-1EFA35205EBA}" sibTransId="{1D3DD8FF-1E7D-42D9-8EA5-5F066C9FF1A1}"/>
    <dgm:cxn modelId="{EB180F86-0FF2-43B5-AFF8-27AC13B53973}" srcId="{30A25DC2-B5E9-49DF-BD7D-1ABC12578D33}" destId="{14C9FF48-49FF-4B5A-97AA-1EB01AC4FABE}" srcOrd="0" destOrd="0" parTransId="{29CC090E-0EFD-41DE-AAA8-B33D533AB12E}" sibTransId="{29E2FC52-C935-4571-AC8D-409DE4231AF4}"/>
    <dgm:cxn modelId="{58CCF566-5775-4234-849E-C6E51E90599C}" srcId="{30A25DC2-B5E9-49DF-BD7D-1ABC12578D33}" destId="{7270936A-4CC5-4FF9-8858-7C32429CAB5D}" srcOrd="1" destOrd="0" parTransId="{2B4B6105-60C2-40EA-9A17-FBF84AD710D9}" sibTransId="{34E0756F-44E2-4457-B709-8FB993240D9B}"/>
    <dgm:cxn modelId="{0771CFB0-7059-4558-8955-E12F05146997}" type="presParOf" srcId="{BBFFFED2-4669-4584-A5DE-4D2931FC8081}" destId="{01681BFE-785E-4100-8E90-7CE38C5757B3}" srcOrd="0" destOrd="0" presId="urn:microsoft.com/office/officeart/2005/8/layout/vList5"/>
    <dgm:cxn modelId="{ADD84511-BE1F-483C-B97D-386C94DC1195}" type="presParOf" srcId="{01681BFE-785E-4100-8E90-7CE38C5757B3}" destId="{DDA43D7E-FD82-4197-94FE-E55C3D248BD4}" srcOrd="0" destOrd="0" presId="urn:microsoft.com/office/officeart/2005/8/layout/vList5"/>
    <dgm:cxn modelId="{C2596053-CC85-4428-8C62-F9BFD835C414}" type="presParOf" srcId="{01681BFE-785E-4100-8E90-7CE38C5757B3}" destId="{B724AB52-7D93-4E7E-81ED-3698368BCA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E8B07B-BA50-4BDF-A967-C2E280C06E9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C26566-CCB6-4893-8A5E-38D92E9718D0}">
      <dgm:prSet custT="1"/>
      <dgm:spPr/>
      <dgm:t>
        <a:bodyPr/>
        <a:lstStyle/>
        <a:p>
          <a:pPr rtl="0"/>
          <a:r>
            <a:rPr lang="en-US" sz="2500" dirty="0" smtClean="0">
              <a:latin typeface="Times New Roman" panose="02020603050405020304" pitchFamily="18" charset="0"/>
              <a:cs typeface="+mj-cs"/>
            </a:rPr>
            <a:t>We designed two approaches for Data Gathering:</a:t>
          </a:r>
          <a:endParaRPr lang="en-US" sz="2500" dirty="0">
            <a:latin typeface="Times New Roman" panose="02020603050405020304" pitchFamily="18" charset="0"/>
            <a:cs typeface="+mj-cs"/>
          </a:endParaRPr>
        </a:p>
      </dgm:t>
    </dgm:pt>
    <dgm:pt modelId="{A5AD32E1-23E3-454F-A94D-85E19014F7E8}" type="parTrans" cxnId="{9B86C4F8-78AC-4540-8037-E8BE28B608E3}">
      <dgm:prSet/>
      <dgm:spPr/>
      <dgm:t>
        <a:bodyPr/>
        <a:lstStyle/>
        <a:p>
          <a:endParaRPr lang="en-US"/>
        </a:p>
      </dgm:t>
    </dgm:pt>
    <dgm:pt modelId="{CED854D0-EC95-4655-8D4B-61AAE9DC1654}" type="sibTrans" cxnId="{9B86C4F8-78AC-4540-8037-E8BE28B608E3}">
      <dgm:prSet/>
      <dgm:spPr/>
      <dgm:t>
        <a:bodyPr/>
        <a:lstStyle/>
        <a:p>
          <a:endParaRPr lang="en-US"/>
        </a:p>
      </dgm:t>
    </dgm:pt>
    <dgm:pt modelId="{03AED0D8-632D-4278-ABEE-964AE454525F}">
      <dgm:prSet custT="1"/>
      <dgm:spPr/>
      <dgm:t>
        <a:bodyPr/>
        <a:lstStyle/>
        <a:p>
          <a:pPr rtl="0"/>
          <a:r>
            <a:rPr lang="en-US" sz="2000" b="1" dirty="0" smtClean="0">
              <a:latin typeface="Times New Roman" panose="02020603050405020304" pitchFamily="18" charset="0"/>
              <a:cs typeface="+mj-cs"/>
            </a:rPr>
            <a:t>Search by emoji: </a:t>
          </a:r>
          <a:r>
            <a:rPr lang="en-US" sz="2000" dirty="0" smtClean="0">
              <a:latin typeface="Times New Roman" panose="02020603050405020304" pitchFamily="18" charset="0"/>
              <a:cs typeface="+mj-cs"/>
            </a:rPr>
            <a:t>creating a list of selected </a:t>
          </a:r>
          <a:r>
            <a:rPr lang="en-US" sz="2000" dirty="0" err="1" smtClean="0">
              <a:latin typeface="Times New Roman" panose="02020603050405020304" pitchFamily="18" charset="0"/>
              <a:cs typeface="+mj-cs"/>
            </a:rPr>
            <a:t>emojis</a:t>
          </a:r>
          <a:r>
            <a:rPr lang="en-US" sz="2000" dirty="0" smtClean="0">
              <a:latin typeface="Times New Roman" panose="02020603050405020304" pitchFamily="18" charset="0"/>
              <a:cs typeface="+mj-cs"/>
            </a:rPr>
            <a:t> utilized by the users on Twitter</a:t>
          </a:r>
          <a:r>
            <a:rPr lang="fa-IR" sz="2000" dirty="0" smtClean="0">
              <a:latin typeface="Times New Roman" panose="02020603050405020304" pitchFamily="18" charset="0"/>
              <a:cs typeface="+mj-cs"/>
            </a:rPr>
            <a:t>.</a:t>
          </a:r>
          <a:endParaRPr lang="en-US" sz="2000" dirty="0">
            <a:latin typeface="Times New Roman" panose="02020603050405020304" pitchFamily="18" charset="0"/>
            <a:cs typeface="+mj-cs"/>
          </a:endParaRPr>
        </a:p>
      </dgm:t>
    </dgm:pt>
    <dgm:pt modelId="{6245E984-77F5-4648-8113-4AD96CE1694F}" type="parTrans" cxnId="{2E9A8399-58AB-4ACD-A7B2-940651AAAC44}">
      <dgm:prSet/>
      <dgm:spPr/>
      <dgm:t>
        <a:bodyPr/>
        <a:lstStyle/>
        <a:p>
          <a:endParaRPr lang="en-US"/>
        </a:p>
      </dgm:t>
    </dgm:pt>
    <dgm:pt modelId="{D1096AF3-8290-4F97-A6FC-B51598310D99}" type="sibTrans" cxnId="{2E9A8399-58AB-4ACD-A7B2-940651AAAC44}">
      <dgm:prSet/>
      <dgm:spPr/>
      <dgm:t>
        <a:bodyPr/>
        <a:lstStyle/>
        <a:p>
          <a:endParaRPr lang="en-US"/>
        </a:p>
      </dgm:t>
    </dgm:pt>
    <dgm:pt modelId="{9905CD4E-D461-4378-BB1D-EBBBB68E0F02}">
      <dgm:prSet custT="1"/>
      <dgm:spPr/>
      <dgm:t>
        <a:bodyPr/>
        <a:lstStyle/>
        <a:p>
          <a:pPr rtl="0"/>
          <a:r>
            <a:rPr lang="en-US" sz="2000" b="1" dirty="0" smtClean="0">
              <a:latin typeface="Times New Roman" panose="02020603050405020304" pitchFamily="18" charset="0"/>
              <a:cs typeface="+mj-cs"/>
            </a:rPr>
            <a:t>Search by hashtags:</a:t>
          </a:r>
          <a:r>
            <a:rPr lang="en-US" sz="2000" dirty="0" smtClean="0">
              <a:latin typeface="Times New Roman" panose="02020603050405020304" pitchFamily="18" charset="0"/>
              <a:cs typeface="+mj-cs"/>
            </a:rPr>
            <a:t> Same procedure, replacing hashtags with </a:t>
          </a:r>
          <a:r>
            <a:rPr lang="en-US" sz="2000" dirty="0" err="1" smtClean="0">
              <a:latin typeface="Times New Roman" panose="02020603050405020304" pitchFamily="18" charset="0"/>
              <a:cs typeface="+mj-cs"/>
            </a:rPr>
            <a:t>emojis</a:t>
          </a:r>
          <a:r>
            <a:rPr lang="en-US" sz="2000" dirty="0" smtClean="0">
              <a:latin typeface="Times New Roman" panose="02020603050405020304" pitchFamily="18" charset="0"/>
              <a:cs typeface="+mj-cs"/>
            </a:rPr>
            <a:t> this time</a:t>
          </a:r>
          <a:r>
            <a:rPr lang="fa-IR" sz="2000" dirty="0" smtClean="0">
              <a:latin typeface="Times New Roman" panose="02020603050405020304" pitchFamily="18" charset="0"/>
              <a:cs typeface="+mj-cs"/>
            </a:rPr>
            <a:t>.</a:t>
          </a:r>
          <a:endParaRPr lang="en-US" sz="3100" dirty="0">
            <a:latin typeface="Times New Roman" panose="02020603050405020304" pitchFamily="18" charset="0"/>
            <a:cs typeface="+mj-cs"/>
          </a:endParaRPr>
        </a:p>
      </dgm:t>
    </dgm:pt>
    <dgm:pt modelId="{9C6EE504-1BD7-4348-80FC-8DCF87EC55F0}" type="parTrans" cxnId="{2F534D34-7DB3-4270-ACA0-A71F3FDA1B5E}">
      <dgm:prSet/>
      <dgm:spPr/>
      <dgm:t>
        <a:bodyPr/>
        <a:lstStyle/>
        <a:p>
          <a:endParaRPr lang="en-US"/>
        </a:p>
      </dgm:t>
    </dgm:pt>
    <dgm:pt modelId="{790F9B7C-7062-4A43-8817-35791D8799CB}" type="sibTrans" cxnId="{2F534D34-7DB3-4270-ACA0-A71F3FDA1B5E}">
      <dgm:prSet/>
      <dgm:spPr/>
      <dgm:t>
        <a:bodyPr/>
        <a:lstStyle/>
        <a:p>
          <a:endParaRPr lang="en-US"/>
        </a:p>
      </dgm:t>
    </dgm:pt>
    <dgm:pt modelId="{CAE3CD8B-78CB-44E8-97AE-0ACCD758156E}">
      <dgm:prSet custT="1"/>
      <dgm:spPr/>
      <dgm:t>
        <a:bodyPr/>
        <a:lstStyle/>
        <a:p>
          <a:pPr rtl="0"/>
          <a:endParaRPr lang="en-US" sz="2000" dirty="0">
            <a:latin typeface="Times New Roman" panose="02020603050405020304" pitchFamily="18" charset="0"/>
            <a:cs typeface="+mj-cs"/>
          </a:endParaRPr>
        </a:p>
      </dgm:t>
    </dgm:pt>
    <dgm:pt modelId="{F8980365-7443-4F0B-A622-E5B10B78B8D0}" type="parTrans" cxnId="{264A7E0D-10F4-4463-8F96-CC02579D0516}">
      <dgm:prSet/>
      <dgm:spPr/>
      <dgm:t>
        <a:bodyPr/>
        <a:lstStyle/>
        <a:p>
          <a:endParaRPr lang="en-US"/>
        </a:p>
      </dgm:t>
    </dgm:pt>
    <dgm:pt modelId="{F0F4D204-E23D-4E06-B2EB-7B9A33E5B10A}" type="sibTrans" cxnId="{264A7E0D-10F4-4463-8F96-CC02579D0516}">
      <dgm:prSet/>
      <dgm:spPr/>
      <dgm:t>
        <a:bodyPr/>
        <a:lstStyle/>
        <a:p>
          <a:endParaRPr lang="en-US"/>
        </a:p>
      </dgm:t>
    </dgm:pt>
    <dgm:pt modelId="{A2DF2406-C314-4722-B38E-C8D685E21763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0" i="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Our raw dataset consisted of the </a:t>
          </a:r>
          <a:r>
            <a:rPr lang="en-US" sz="2000" b="0" i="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users’ names and usernames </a:t>
          </a:r>
          <a:r>
            <a:rPr lang="en-US" sz="2000" b="0" i="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by running the two above algorithms.</a:t>
          </a:r>
        </a:p>
        <a:p>
          <a:r>
            <a:rPr lang="en-US" sz="2000" b="1" i="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the benefit of having users’ names?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357360-F8D5-47A3-80A5-E9CD8047FC8D}" type="sibTrans" cxnId="{B803D540-DFEA-4C98-9FA8-64ECD416C765}">
      <dgm:prSet/>
      <dgm:spPr/>
      <dgm:t>
        <a:bodyPr/>
        <a:lstStyle/>
        <a:p>
          <a:endParaRPr lang="en-US"/>
        </a:p>
      </dgm:t>
    </dgm:pt>
    <dgm:pt modelId="{B2EB7F77-EE2F-4763-B607-E52C7F422182}" type="parTrans" cxnId="{B803D540-DFEA-4C98-9FA8-64ECD416C765}">
      <dgm:prSet/>
      <dgm:spPr/>
      <dgm:t>
        <a:bodyPr/>
        <a:lstStyle/>
        <a:p>
          <a:endParaRPr lang="en-US"/>
        </a:p>
      </dgm:t>
    </dgm:pt>
    <dgm:pt modelId="{C28BBC3A-1D42-4373-8542-2674E1A99F8C}">
      <dgm:prSet custT="1"/>
      <dgm:spPr/>
      <dgm:t>
        <a:bodyPr/>
        <a:lstStyle/>
        <a:p>
          <a:pPr rtl="0"/>
          <a:endParaRPr lang="en-US" sz="3100" dirty="0">
            <a:latin typeface="Times New Roman" panose="02020603050405020304" pitchFamily="18" charset="0"/>
            <a:cs typeface="+mj-cs"/>
          </a:endParaRPr>
        </a:p>
      </dgm:t>
    </dgm:pt>
    <dgm:pt modelId="{6CBD7C93-2387-43FF-9C05-E5F7E75AA20E}" type="parTrans" cxnId="{D35BD15F-21D2-4947-AAF3-ECEA1B06C6DE}">
      <dgm:prSet/>
      <dgm:spPr/>
      <dgm:t>
        <a:bodyPr/>
        <a:lstStyle/>
        <a:p>
          <a:endParaRPr lang="en-US"/>
        </a:p>
      </dgm:t>
    </dgm:pt>
    <dgm:pt modelId="{08C3A4D2-8565-4E23-B327-A80CE31AD5F0}" type="sibTrans" cxnId="{D35BD15F-21D2-4947-AAF3-ECEA1B06C6DE}">
      <dgm:prSet/>
      <dgm:spPr/>
      <dgm:t>
        <a:bodyPr/>
        <a:lstStyle/>
        <a:p>
          <a:endParaRPr lang="en-US"/>
        </a:p>
      </dgm:t>
    </dgm:pt>
    <dgm:pt modelId="{4A1C3821-176F-4B30-8C71-F519FBE7E100}" type="pres">
      <dgm:prSet presAssocID="{0CE8B07B-BA50-4BDF-A967-C2E280C06E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84EEE2-3520-4D40-9336-937D6BC19333}" type="pres">
      <dgm:prSet presAssocID="{11C26566-CCB6-4893-8A5E-38D92E9718D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93378-EE43-4B92-889F-D2586B9F7893}" type="pres">
      <dgm:prSet presAssocID="{11C26566-CCB6-4893-8A5E-38D92E9718D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8FD67-41F0-4903-9D71-0FB7D186AF8F}" type="pres">
      <dgm:prSet presAssocID="{A2DF2406-C314-4722-B38E-C8D685E21763}" presName="parentText" presStyleLbl="node1" presStyleIdx="1" presStyleCnt="2" custLinFactNeighborX="-703" custLinFactNeighborY="1248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74233-5F55-424F-ACE1-3FF77697B130}" type="presOf" srcId="{03AED0D8-632D-4278-ABEE-964AE454525F}" destId="{25F93378-EE43-4B92-889F-D2586B9F7893}" srcOrd="0" destOrd="1" presId="urn:microsoft.com/office/officeart/2005/8/layout/vList2"/>
    <dgm:cxn modelId="{73196B4F-781D-4981-91EC-C762903C6BB9}" type="presOf" srcId="{11C26566-CCB6-4893-8A5E-38D92E9718D0}" destId="{2A84EEE2-3520-4D40-9336-937D6BC19333}" srcOrd="0" destOrd="0" presId="urn:microsoft.com/office/officeart/2005/8/layout/vList2"/>
    <dgm:cxn modelId="{B40D27BD-88DC-4B53-9602-DF933A3F8006}" type="presOf" srcId="{A2DF2406-C314-4722-B38E-C8D685E21763}" destId="{F058FD67-41F0-4903-9D71-0FB7D186AF8F}" srcOrd="0" destOrd="0" presId="urn:microsoft.com/office/officeart/2005/8/layout/vList2"/>
    <dgm:cxn modelId="{2E9A8399-58AB-4ACD-A7B2-940651AAAC44}" srcId="{11C26566-CCB6-4893-8A5E-38D92E9718D0}" destId="{03AED0D8-632D-4278-ABEE-964AE454525F}" srcOrd="1" destOrd="0" parTransId="{6245E984-77F5-4648-8113-4AD96CE1694F}" sibTransId="{D1096AF3-8290-4F97-A6FC-B51598310D99}"/>
    <dgm:cxn modelId="{9B86C4F8-78AC-4540-8037-E8BE28B608E3}" srcId="{0CE8B07B-BA50-4BDF-A967-C2E280C06E90}" destId="{11C26566-CCB6-4893-8A5E-38D92E9718D0}" srcOrd="0" destOrd="0" parTransId="{A5AD32E1-23E3-454F-A94D-85E19014F7E8}" sibTransId="{CED854D0-EC95-4655-8D4B-61AAE9DC1654}"/>
    <dgm:cxn modelId="{D35BD15F-21D2-4947-AAF3-ECEA1B06C6DE}" srcId="{11C26566-CCB6-4893-8A5E-38D92E9718D0}" destId="{C28BBC3A-1D42-4373-8542-2674E1A99F8C}" srcOrd="2" destOrd="0" parTransId="{6CBD7C93-2387-43FF-9C05-E5F7E75AA20E}" sibTransId="{08C3A4D2-8565-4E23-B327-A80CE31AD5F0}"/>
    <dgm:cxn modelId="{0A8FB086-C470-4A01-8B34-2C95F631F901}" type="presOf" srcId="{C28BBC3A-1D42-4373-8542-2674E1A99F8C}" destId="{25F93378-EE43-4B92-889F-D2586B9F7893}" srcOrd="0" destOrd="2" presId="urn:microsoft.com/office/officeart/2005/8/layout/vList2"/>
    <dgm:cxn modelId="{2F534D34-7DB3-4270-ACA0-A71F3FDA1B5E}" srcId="{11C26566-CCB6-4893-8A5E-38D92E9718D0}" destId="{9905CD4E-D461-4378-BB1D-EBBBB68E0F02}" srcOrd="3" destOrd="0" parTransId="{9C6EE504-1BD7-4348-80FC-8DCF87EC55F0}" sibTransId="{790F9B7C-7062-4A43-8817-35791D8799CB}"/>
    <dgm:cxn modelId="{E1B318D2-CC9B-446D-986A-C23122A43492}" type="presOf" srcId="{0CE8B07B-BA50-4BDF-A967-C2E280C06E90}" destId="{4A1C3821-176F-4B30-8C71-F519FBE7E100}" srcOrd="0" destOrd="0" presId="urn:microsoft.com/office/officeart/2005/8/layout/vList2"/>
    <dgm:cxn modelId="{C7C9D554-3954-4D9F-8B5B-776CF546775A}" type="presOf" srcId="{9905CD4E-D461-4378-BB1D-EBBBB68E0F02}" destId="{25F93378-EE43-4B92-889F-D2586B9F7893}" srcOrd="0" destOrd="3" presId="urn:microsoft.com/office/officeart/2005/8/layout/vList2"/>
    <dgm:cxn modelId="{264A7E0D-10F4-4463-8F96-CC02579D0516}" srcId="{11C26566-CCB6-4893-8A5E-38D92E9718D0}" destId="{CAE3CD8B-78CB-44E8-97AE-0ACCD758156E}" srcOrd="0" destOrd="0" parTransId="{F8980365-7443-4F0B-A622-E5B10B78B8D0}" sibTransId="{F0F4D204-E23D-4E06-B2EB-7B9A33E5B10A}"/>
    <dgm:cxn modelId="{568EE1C9-3563-4524-8E5A-36AEA26C667A}" type="presOf" srcId="{CAE3CD8B-78CB-44E8-97AE-0ACCD758156E}" destId="{25F93378-EE43-4B92-889F-D2586B9F7893}" srcOrd="0" destOrd="0" presId="urn:microsoft.com/office/officeart/2005/8/layout/vList2"/>
    <dgm:cxn modelId="{B803D540-DFEA-4C98-9FA8-64ECD416C765}" srcId="{0CE8B07B-BA50-4BDF-A967-C2E280C06E90}" destId="{A2DF2406-C314-4722-B38E-C8D685E21763}" srcOrd="1" destOrd="0" parTransId="{B2EB7F77-EE2F-4763-B607-E52C7F422182}" sibTransId="{F9357360-F8D5-47A3-80A5-E9CD8047FC8D}"/>
    <dgm:cxn modelId="{D2938D17-EDEF-4A50-8137-2E9954089548}" type="presParOf" srcId="{4A1C3821-176F-4B30-8C71-F519FBE7E100}" destId="{2A84EEE2-3520-4D40-9336-937D6BC19333}" srcOrd="0" destOrd="0" presId="urn:microsoft.com/office/officeart/2005/8/layout/vList2"/>
    <dgm:cxn modelId="{15A8A981-9867-4772-94FE-0B703B7182C4}" type="presParOf" srcId="{4A1C3821-176F-4B30-8C71-F519FBE7E100}" destId="{25F93378-EE43-4B92-889F-D2586B9F7893}" srcOrd="1" destOrd="0" presId="urn:microsoft.com/office/officeart/2005/8/layout/vList2"/>
    <dgm:cxn modelId="{7530FD9C-6261-4518-9151-9E0D08945804}" type="presParOf" srcId="{4A1C3821-176F-4B30-8C71-F519FBE7E100}" destId="{F058FD67-41F0-4903-9D71-0FB7D186AF8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AA7AAF-0681-4D32-8DC7-7E4CF3C88741}" type="doc">
      <dgm:prSet loTypeId="urn:microsoft.com/office/officeart/2005/8/layout/hierarchy5" loCatId="hierarchy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63BECB3-1357-4B80-BDAA-4AEB84AC4854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Three limits were set for the tweets: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F3B95B-D05E-4A94-85AE-83D1171DC312}" type="parTrans" cxnId="{60BD6199-8FF4-475F-99E4-8946A7D3F6C9}">
      <dgm:prSet/>
      <dgm:spPr/>
      <dgm:t>
        <a:bodyPr/>
        <a:lstStyle/>
        <a:p>
          <a:endParaRPr lang="en-US"/>
        </a:p>
      </dgm:t>
    </dgm:pt>
    <dgm:pt modelId="{1D9E4584-E06C-4A7F-810A-63A96883095F}" type="sibTrans" cxnId="{60BD6199-8FF4-475F-99E4-8946A7D3F6C9}">
      <dgm:prSet/>
      <dgm:spPr/>
      <dgm:t>
        <a:bodyPr/>
        <a:lstStyle/>
        <a:p>
          <a:endParaRPr lang="en-US"/>
        </a:p>
      </dgm:t>
    </dgm:pt>
    <dgm:pt modelId="{B13B70DB-FD4B-4E33-8A98-B6AC62F551B7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All tweets must be written in </a:t>
          </a: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English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7B0714-6EDC-445B-801A-9DEBCC50A5B2}" type="parTrans" cxnId="{9B78DF69-AEAD-4EF3-BF1C-D6178E907601}">
      <dgm:prSet/>
      <dgm:spPr/>
      <dgm:t>
        <a:bodyPr/>
        <a:lstStyle/>
        <a:p>
          <a:endParaRPr lang="en-US"/>
        </a:p>
      </dgm:t>
    </dgm:pt>
    <dgm:pt modelId="{F6605A2D-6176-444B-A324-0501B3571C5E}" type="sibTrans" cxnId="{9B78DF69-AEAD-4EF3-BF1C-D6178E907601}">
      <dgm:prSet/>
      <dgm:spPr/>
      <dgm:t>
        <a:bodyPr/>
        <a:lstStyle/>
        <a:p>
          <a:endParaRPr lang="en-US"/>
        </a:p>
      </dgm:t>
    </dgm:pt>
    <dgm:pt modelId="{D7434752-230F-40AD-B2E0-999EF1609181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Each user should have a minimum number of </a:t>
          </a: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10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and a maximum number of </a:t>
          </a: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40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tweets.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663B99-86C0-4C3F-962E-D3BA9997032B}" type="parTrans" cxnId="{9D69D638-03C7-416C-B931-92C0876D09F0}">
      <dgm:prSet/>
      <dgm:spPr/>
      <dgm:t>
        <a:bodyPr/>
        <a:lstStyle/>
        <a:p>
          <a:endParaRPr lang="en-US"/>
        </a:p>
      </dgm:t>
    </dgm:pt>
    <dgm:pt modelId="{E6BBA906-1CF9-4718-B47B-439C92AD2ABE}" type="sibTrans" cxnId="{9D69D638-03C7-416C-B931-92C0876D09F0}">
      <dgm:prSet/>
      <dgm:spPr/>
      <dgm:t>
        <a:bodyPr/>
        <a:lstStyle/>
        <a:p>
          <a:endParaRPr lang="en-US"/>
        </a:p>
      </dgm:t>
    </dgm:pt>
    <dgm:pt modelId="{F47D0A32-F6F2-4F7E-96D9-233F2817D86C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Set a boundary of </a:t>
          </a: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50K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on the minimum number of likes for the tweets.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CBDFA0-F001-4671-A028-FAE8DE5DAF70}" type="parTrans" cxnId="{7F0CDEBE-8AA4-41B7-8F5C-6DF41FDFA566}">
      <dgm:prSet/>
      <dgm:spPr/>
      <dgm:t>
        <a:bodyPr/>
        <a:lstStyle/>
        <a:p>
          <a:endParaRPr lang="en-US"/>
        </a:p>
      </dgm:t>
    </dgm:pt>
    <dgm:pt modelId="{82796F59-9BD2-4270-80D0-FD23B636FCB3}" type="sibTrans" cxnId="{7F0CDEBE-8AA4-41B7-8F5C-6DF41FDFA566}">
      <dgm:prSet/>
      <dgm:spPr/>
      <dgm:t>
        <a:bodyPr/>
        <a:lstStyle/>
        <a:p>
          <a:endParaRPr lang="en-US"/>
        </a:p>
      </dgm:t>
    </dgm:pt>
    <dgm:pt modelId="{80E656C4-EB78-4E17-8B35-F236C9BD279E}" type="pres">
      <dgm:prSet presAssocID="{7BAA7AAF-0681-4D32-8DC7-7E4CF3C8874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026F18-8DBC-4EDD-B6E3-98BB3B17FEC1}" type="pres">
      <dgm:prSet presAssocID="{7BAA7AAF-0681-4D32-8DC7-7E4CF3C88741}" presName="hierFlow" presStyleCnt="0"/>
      <dgm:spPr/>
    </dgm:pt>
    <dgm:pt modelId="{565FB116-8091-4955-BA48-3D047388A3D9}" type="pres">
      <dgm:prSet presAssocID="{7BAA7AAF-0681-4D32-8DC7-7E4CF3C8874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9072FB9-534B-4E88-85B6-46CB3160D1EA}" type="pres">
      <dgm:prSet presAssocID="{163BECB3-1357-4B80-BDAA-4AEB84AC4854}" presName="Name17" presStyleCnt="0"/>
      <dgm:spPr/>
    </dgm:pt>
    <dgm:pt modelId="{3D3C4A0D-AAC4-4791-814D-C5ECED90F94C}" type="pres">
      <dgm:prSet presAssocID="{163BECB3-1357-4B80-BDAA-4AEB84AC485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1C6CC-8F77-498E-990E-7C657F9A6BD8}" type="pres">
      <dgm:prSet presAssocID="{163BECB3-1357-4B80-BDAA-4AEB84AC4854}" presName="hierChild2" presStyleCnt="0"/>
      <dgm:spPr/>
    </dgm:pt>
    <dgm:pt modelId="{017801DF-B3F1-4A40-88E1-15E3840EF6D1}" type="pres">
      <dgm:prSet presAssocID="{9C7B0714-6EDC-445B-801A-9DEBCC50A5B2}" presName="Name25" presStyleLbl="parChTrans1D2" presStyleIdx="0" presStyleCnt="3"/>
      <dgm:spPr/>
      <dgm:t>
        <a:bodyPr/>
        <a:lstStyle/>
        <a:p>
          <a:endParaRPr lang="en-US"/>
        </a:p>
      </dgm:t>
    </dgm:pt>
    <dgm:pt modelId="{E44FA540-81D7-4842-ABC7-65119F43C9FA}" type="pres">
      <dgm:prSet presAssocID="{9C7B0714-6EDC-445B-801A-9DEBCC50A5B2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D0DA903-0DB3-440B-B603-559F257CF7B0}" type="pres">
      <dgm:prSet presAssocID="{B13B70DB-FD4B-4E33-8A98-B6AC62F551B7}" presName="Name30" presStyleCnt="0"/>
      <dgm:spPr/>
    </dgm:pt>
    <dgm:pt modelId="{0D69BF6B-7FF4-4F27-A103-32CEE92A1949}" type="pres">
      <dgm:prSet presAssocID="{B13B70DB-FD4B-4E33-8A98-B6AC62F551B7}" presName="level2Shape" presStyleLbl="node2" presStyleIdx="0" presStyleCnt="3"/>
      <dgm:spPr/>
      <dgm:t>
        <a:bodyPr/>
        <a:lstStyle/>
        <a:p>
          <a:endParaRPr lang="en-US"/>
        </a:p>
      </dgm:t>
    </dgm:pt>
    <dgm:pt modelId="{16440C7F-FBC1-4ECD-9F50-5E46A7B34B83}" type="pres">
      <dgm:prSet presAssocID="{B13B70DB-FD4B-4E33-8A98-B6AC62F551B7}" presName="hierChild3" presStyleCnt="0"/>
      <dgm:spPr/>
    </dgm:pt>
    <dgm:pt modelId="{B2078843-AB09-45B1-9597-3E49BF201F67}" type="pres">
      <dgm:prSet presAssocID="{79663B99-86C0-4C3F-962E-D3BA9997032B}" presName="Name25" presStyleLbl="parChTrans1D2" presStyleIdx="1" presStyleCnt="3"/>
      <dgm:spPr/>
      <dgm:t>
        <a:bodyPr/>
        <a:lstStyle/>
        <a:p>
          <a:endParaRPr lang="en-US"/>
        </a:p>
      </dgm:t>
    </dgm:pt>
    <dgm:pt modelId="{B3811A64-1C8D-49AC-9C74-95F96A35272E}" type="pres">
      <dgm:prSet presAssocID="{79663B99-86C0-4C3F-962E-D3BA9997032B}" presName="connTx" presStyleLbl="parChTrans1D2" presStyleIdx="1" presStyleCnt="3"/>
      <dgm:spPr/>
      <dgm:t>
        <a:bodyPr/>
        <a:lstStyle/>
        <a:p>
          <a:endParaRPr lang="en-US"/>
        </a:p>
      </dgm:t>
    </dgm:pt>
    <dgm:pt modelId="{14FA7155-DACF-4568-B043-E69E62377109}" type="pres">
      <dgm:prSet presAssocID="{D7434752-230F-40AD-B2E0-999EF1609181}" presName="Name30" presStyleCnt="0"/>
      <dgm:spPr/>
    </dgm:pt>
    <dgm:pt modelId="{C18CCA65-D1CA-493B-81EE-A3F9988EE918}" type="pres">
      <dgm:prSet presAssocID="{D7434752-230F-40AD-B2E0-999EF1609181}" presName="level2Shape" presStyleLbl="node2" presStyleIdx="1" presStyleCnt="3"/>
      <dgm:spPr/>
      <dgm:t>
        <a:bodyPr/>
        <a:lstStyle/>
        <a:p>
          <a:endParaRPr lang="en-US"/>
        </a:p>
      </dgm:t>
    </dgm:pt>
    <dgm:pt modelId="{7C9F3EAC-3432-4069-900E-C5634B1674BC}" type="pres">
      <dgm:prSet presAssocID="{D7434752-230F-40AD-B2E0-999EF1609181}" presName="hierChild3" presStyleCnt="0"/>
      <dgm:spPr/>
    </dgm:pt>
    <dgm:pt modelId="{29BCC1E3-7BB4-4EB4-8A5B-DC95A27C8E4D}" type="pres">
      <dgm:prSet presAssocID="{5BCBDFA0-F001-4671-A028-FAE8DE5DAF70}" presName="Name25" presStyleLbl="parChTrans1D2" presStyleIdx="2" presStyleCnt="3"/>
      <dgm:spPr/>
      <dgm:t>
        <a:bodyPr/>
        <a:lstStyle/>
        <a:p>
          <a:endParaRPr lang="en-US"/>
        </a:p>
      </dgm:t>
    </dgm:pt>
    <dgm:pt modelId="{0E933D3E-4C7E-4891-B7B3-41A809445643}" type="pres">
      <dgm:prSet presAssocID="{5BCBDFA0-F001-4671-A028-FAE8DE5DAF70}" presName="connTx" presStyleLbl="parChTrans1D2" presStyleIdx="2" presStyleCnt="3"/>
      <dgm:spPr/>
      <dgm:t>
        <a:bodyPr/>
        <a:lstStyle/>
        <a:p>
          <a:endParaRPr lang="en-US"/>
        </a:p>
      </dgm:t>
    </dgm:pt>
    <dgm:pt modelId="{F6D3D6C0-4487-4AFC-8D04-B58070DA8A71}" type="pres">
      <dgm:prSet presAssocID="{F47D0A32-F6F2-4F7E-96D9-233F2817D86C}" presName="Name30" presStyleCnt="0"/>
      <dgm:spPr/>
    </dgm:pt>
    <dgm:pt modelId="{5BCF2B5C-99BB-41E6-8B38-4252F4087DE0}" type="pres">
      <dgm:prSet presAssocID="{F47D0A32-F6F2-4F7E-96D9-233F2817D86C}" presName="level2Shape" presStyleLbl="node2" presStyleIdx="2" presStyleCnt="3"/>
      <dgm:spPr/>
      <dgm:t>
        <a:bodyPr/>
        <a:lstStyle/>
        <a:p>
          <a:endParaRPr lang="en-US"/>
        </a:p>
      </dgm:t>
    </dgm:pt>
    <dgm:pt modelId="{32A306A3-A4AB-47F6-9ACB-6F16733DFF29}" type="pres">
      <dgm:prSet presAssocID="{F47D0A32-F6F2-4F7E-96D9-233F2817D86C}" presName="hierChild3" presStyleCnt="0"/>
      <dgm:spPr/>
    </dgm:pt>
    <dgm:pt modelId="{A133BEFC-6B37-4BFA-908A-C2FCB35EEA0B}" type="pres">
      <dgm:prSet presAssocID="{7BAA7AAF-0681-4D32-8DC7-7E4CF3C88741}" presName="bgShapesFlow" presStyleCnt="0"/>
      <dgm:spPr/>
    </dgm:pt>
  </dgm:ptLst>
  <dgm:cxnLst>
    <dgm:cxn modelId="{38885C83-E387-4D2F-AE6F-A08E5416AB0A}" type="presOf" srcId="{79663B99-86C0-4C3F-962E-D3BA9997032B}" destId="{B3811A64-1C8D-49AC-9C74-95F96A35272E}" srcOrd="1" destOrd="0" presId="urn:microsoft.com/office/officeart/2005/8/layout/hierarchy5"/>
    <dgm:cxn modelId="{385C5A89-C5F7-4BB7-B98F-2477DFC15121}" type="presOf" srcId="{5BCBDFA0-F001-4671-A028-FAE8DE5DAF70}" destId="{29BCC1E3-7BB4-4EB4-8A5B-DC95A27C8E4D}" srcOrd="0" destOrd="0" presId="urn:microsoft.com/office/officeart/2005/8/layout/hierarchy5"/>
    <dgm:cxn modelId="{9B78DF69-AEAD-4EF3-BF1C-D6178E907601}" srcId="{163BECB3-1357-4B80-BDAA-4AEB84AC4854}" destId="{B13B70DB-FD4B-4E33-8A98-B6AC62F551B7}" srcOrd="0" destOrd="0" parTransId="{9C7B0714-6EDC-445B-801A-9DEBCC50A5B2}" sibTransId="{F6605A2D-6176-444B-A324-0501B3571C5E}"/>
    <dgm:cxn modelId="{06C219CA-867C-489F-88C2-A0415F0A2492}" type="presOf" srcId="{D7434752-230F-40AD-B2E0-999EF1609181}" destId="{C18CCA65-D1CA-493B-81EE-A3F9988EE918}" srcOrd="0" destOrd="0" presId="urn:microsoft.com/office/officeart/2005/8/layout/hierarchy5"/>
    <dgm:cxn modelId="{3830DAF1-2765-41B2-A57B-9A93DBB9B469}" type="presOf" srcId="{F47D0A32-F6F2-4F7E-96D9-233F2817D86C}" destId="{5BCF2B5C-99BB-41E6-8B38-4252F4087DE0}" srcOrd="0" destOrd="0" presId="urn:microsoft.com/office/officeart/2005/8/layout/hierarchy5"/>
    <dgm:cxn modelId="{D0272C73-379C-4505-915A-B1E5945B13F9}" type="presOf" srcId="{163BECB3-1357-4B80-BDAA-4AEB84AC4854}" destId="{3D3C4A0D-AAC4-4791-814D-C5ECED90F94C}" srcOrd="0" destOrd="0" presId="urn:microsoft.com/office/officeart/2005/8/layout/hierarchy5"/>
    <dgm:cxn modelId="{308317E8-657D-4120-AE6A-3F0FA78B7DA9}" type="presOf" srcId="{9C7B0714-6EDC-445B-801A-9DEBCC50A5B2}" destId="{017801DF-B3F1-4A40-88E1-15E3840EF6D1}" srcOrd="0" destOrd="0" presId="urn:microsoft.com/office/officeart/2005/8/layout/hierarchy5"/>
    <dgm:cxn modelId="{7F0CDEBE-8AA4-41B7-8F5C-6DF41FDFA566}" srcId="{163BECB3-1357-4B80-BDAA-4AEB84AC4854}" destId="{F47D0A32-F6F2-4F7E-96D9-233F2817D86C}" srcOrd="2" destOrd="0" parTransId="{5BCBDFA0-F001-4671-A028-FAE8DE5DAF70}" sibTransId="{82796F59-9BD2-4270-80D0-FD23B636FCB3}"/>
    <dgm:cxn modelId="{D1E9B331-C3D1-4E6C-BB5A-70357F45BA1B}" type="presOf" srcId="{B13B70DB-FD4B-4E33-8A98-B6AC62F551B7}" destId="{0D69BF6B-7FF4-4F27-A103-32CEE92A1949}" srcOrd="0" destOrd="0" presId="urn:microsoft.com/office/officeart/2005/8/layout/hierarchy5"/>
    <dgm:cxn modelId="{BFA1096F-6B33-4900-90D5-A6E10A7B20F4}" type="presOf" srcId="{9C7B0714-6EDC-445B-801A-9DEBCC50A5B2}" destId="{E44FA540-81D7-4842-ABC7-65119F43C9FA}" srcOrd="1" destOrd="0" presId="urn:microsoft.com/office/officeart/2005/8/layout/hierarchy5"/>
    <dgm:cxn modelId="{0456CA77-7A1E-485A-BE0A-E3610EB70268}" type="presOf" srcId="{7BAA7AAF-0681-4D32-8DC7-7E4CF3C88741}" destId="{80E656C4-EB78-4E17-8B35-F236C9BD279E}" srcOrd="0" destOrd="0" presId="urn:microsoft.com/office/officeart/2005/8/layout/hierarchy5"/>
    <dgm:cxn modelId="{6CA018D5-6888-4D9F-9CD9-22B2A0692AA0}" type="presOf" srcId="{79663B99-86C0-4C3F-962E-D3BA9997032B}" destId="{B2078843-AB09-45B1-9597-3E49BF201F67}" srcOrd="0" destOrd="0" presId="urn:microsoft.com/office/officeart/2005/8/layout/hierarchy5"/>
    <dgm:cxn modelId="{577D7AD2-82A3-4E1E-A8C4-DBB7C07ADE18}" type="presOf" srcId="{5BCBDFA0-F001-4671-A028-FAE8DE5DAF70}" destId="{0E933D3E-4C7E-4891-B7B3-41A809445643}" srcOrd="1" destOrd="0" presId="urn:microsoft.com/office/officeart/2005/8/layout/hierarchy5"/>
    <dgm:cxn modelId="{60BD6199-8FF4-475F-99E4-8946A7D3F6C9}" srcId="{7BAA7AAF-0681-4D32-8DC7-7E4CF3C88741}" destId="{163BECB3-1357-4B80-BDAA-4AEB84AC4854}" srcOrd="0" destOrd="0" parTransId="{1BF3B95B-D05E-4A94-85AE-83D1171DC312}" sibTransId="{1D9E4584-E06C-4A7F-810A-63A96883095F}"/>
    <dgm:cxn modelId="{9D69D638-03C7-416C-B931-92C0876D09F0}" srcId="{163BECB3-1357-4B80-BDAA-4AEB84AC4854}" destId="{D7434752-230F-40AD-B2E0-999EF1609181}" srcOrd="1" destOrd="0" parTransId="{79663B99-86C0-4C3F-962E-D3BA9997032B}" sibTransId="{E6BBA906-1CF9-4718-B47B-439C92AD2ABE}"/>
    <dgm:cxn modelId="{D0D17D1D-BF82-47EA-98A6-437B584D9358}" type="presParOf" srcId="{80E656C4-EB78-4E17-8B35-F236C9BD279E}" destId="{97026F18-8DBC-4EDD-B6E3-98BB3B17FEC1}" srcOrd="0" destOrd="0" presId="urn:microsoft.com/office/officeart/2005/8/layout/hierarchy5"/>
    <dgm:cxn modelId="{02418E10-9630-4EC6-A28F-23474B7E1FE6}" type="presParOf" srcId="{97026F18-8DBC-4EDD-B6E3-98BB3B17FEC1}" destId="{565FB116-8091-4955-BA48-3D047388A3D9}" srcOrd="0" destOrd="0" presId="urn:microsoft.com/office/officeart/2005/8/layout/hierarchy5"/>
    <dgm:cxn modelId="{6DFBA654-E219-450F-B145-1C489CCA8030}" type="presParOf" srcId="{565FB116-8091-4955-BA48-3D047388A3D9}" destId="{99072FB9-534B-4E88-85B6-46CB3160D1EA}" srcOrd="0" destOrd="0" presId="urn:microsoft.com/office/officeart/2005/8/layout/hierarchy5"/>
    <dgm:cxn modelId="{E8D81781-E4F0-4766-9CC9-7726A0652788}" type="presParOf" srcId="{99072FB9-534B-4E88-85B6-46CB3160D1EA}" destId="{3D3C4A0D-AAC4-4791-814D-C5ECED90F94C}" srcOrd="0" destOrd="0" presId="urn:microsoft.com/office/officeart/2005/8/layout/hierarchy5"/>
    <dgm:cxn modelId="{C323F8F3-7DCE-4B62-9A10-E336E5DFB214}" type="presParOf" srcId="{99072FB9-534B-4E88-85B6-46CB3160D1EA}" destId="{B7B1C6CC-8F77-498E-990E-7C657F9A6BD8}" srcOrd="1" destOrd="0" presId="urn:microsoft.com/office/officeart/2005/8/layout/hierarchy5"/>
    <dgm:cxn modelId="{B7A13F46-84FD-4037-8B51-6758B0CFD9AF}" type="presParOf" srcId="{B7B1C6CC-8F77-498E-990E-7C657F9A6BD8}" destId="{017801DF-B3F1-4A40-88E1-15E3840EF6D1}" srcOrd="0" destOrd="0" presId="urn:microsoft.com/office/officeart/2005/8/layout/hierarchy5"/>
    <dgm:cxn modelId="{4412AB86-469A-46C4-B057-D646C2D50AAE}" type="presParOf" srcId="{017801DF-B3F1-4A40-88E1-15E3840EF6D1}" destId="{E44FA540-81D7-4842-ABC7-65119F43C9FA}" srcOrd="0" destOrd="0" presId="urn:microsoft.com/office/officeart/2005/8/layout/hierarchy5"/>
    <dgm:cxn modelId="{236ADCD0-C9C9-4216-8A5D-AFDBD96C0F7E}" type="presParOf" srcId="{B7B1C6CC-8F77-498E-990E-7C657F9A6BD8}" destId="{9D0DA903-0DB3-440B-B603-559F257CF7B0}" srcOrd="1" destOrd="0" presId="urn:microsoft.com/office/officeart/2005/8/layout/hierarchy5"/>
    <dgm:cxn modelId="{31E7B4D8-E887-4467-9638-9D7E4C32E769}" type="presParOf" srcId="{9D0DA903-0DB3-440B-B603-559F257CF7B0}" destId="{0D69BF6B-7FF4-4F27-A103-32CEE92A1949}" srcOrd="0" destOrd="0" presId="urn:microsoft.com/office/officeart/2005/8/layout/hierarchy5"/>
    <dgm:cxn modelId="{499576E7-2CB2-427D-A3A0-ABF9325093C7}" type="presParOf" srcId="{9D0DA903-0DB3-440B-B603-559F257CF7B0}" destId="{16440C7F-FBC1-4ECD-9F50-5E46A7B34B83}" srcOrd="1" destOrd="0" presId="urn:microsoft.com/office/officeart/2005/8/layout/hierarchy5"/>
    <dgm:cxn modelId="{A7B74D9C-1246-43AA-8DC5-4EB076DB70FF}" type="presParOf" srcId="{B7B1C6CC-8F77-498E-990E-7C657F9A6BD8}" destId="{B2078843-AB09-45B1-9597-3E49BF201F67}" srcOrd="2" destOrd="0" presId="urn:microsoft.com/office/officeart/2005/8/layout/hierarchy5"/>
    <dgm:cxn modelId="{44C4BB74-4D9A-47CB-8A4E-58150A707C84}" type="presParOf" srcId="{B2078843-AB09-45B1-9597-3E49BF201F67}" destId="{B3811A64-1C8D-49AC-9C74-95F96A35272E}" srcOrd="0" destOrd="0" presId="urn:microsoft.com/office/officeart/2005/8/layout/hierarchy5"/>
    <dgm:cxn modelId="{E8AD1171-8909-49A4-BD34-50FA623B8347}" type="presParOf" srcId="{B7B1C6CC-8F77-498E-990E-7C657F9A6BD8}" destId="{14FA7155-DACF-4568-B043-E69E62377109}" srcOrd="3" destOrd="0" presId="urn:microsoft.com/office/officeart/2005/8/layout/hierarchy5"/>
    <dgm:cxn modelId="{E345B6AD-D25C-4C28-8384-778F492E842C}" type="presParOf" srcId="{14FA7155-DACF-4568-B043-E69E62377109}" destId="{C18CCA65-D1CA-493B-81EE-A3F9988EE918}" srcOrd="0" destOrd="0" presId="urn:microsoft.com/office/officeart/2005/8/layout/hierarchy5"/>
    <dgm:cxn modelId="{8D8C8129-9D9D-4A71-99AC-4C3E84ADD2DE}" type="presParOf" srcId="{14FA7155-DACF-4568-B043-E69E62377109}" destId="{7C9F3EAC-3432-4069-900E-C5634B1674BC}" srcOrd="1" destOrd="0" presId="urn:microsoft.com/office/officeart/2005/8/layout/hierarchy5"/>
    <dgm:cxn modelId="{EA004D48-2932-4C06-9EB2-F794DD101352}" type="presParOf" srcId="{B7B1C6CC-8F77-498E-990E-7C657F9A6BD8}" destId="{29BCC1E3-7BB4-4EB4-8A5B-DC95A27C8E4D}" srcOrd="4" destOrd="0" presId="urn:microsoft.com/office/officeart/2005/8/layout/hierarchy5"/>
    <dgm:cxn modelId="{AC04AAB0-7DF6-4B7C-89E0-7D2D5B09BD6F}" type="presParOf" srcId="{29BCC1E3-7BB4-4EB4-8A5B-DC95A27C8E4D}" destId="{0E933D3E-4C7E-4891-B7B3-41A809445643}" srcOrd="0" destOrd="0" presId="urn:microsoft.com/office/officeart/2005/8/layout/hierarchy5"/>
    <dgm:cxn modelId="{75A5FE96-06F8-4B2F-B41F-7FA07A3FA3F6}" type="presParOf" srcId="{B7B1C6CC-8F77-498E-990E-7C657F9A6BD8}" destId="{F6D3D6C0-4487-4AFC-8D04-B58070DA8A71}" srcOrd="5" destOrd="0" presId="urn:microsoft.com/office/officeart/2005/8/layout/hierarchy5"/>
    <dgm:cxn modelId="{FE38E5A9-2A58-41E2-8746-28DE943BDA1D}" type="presParOf" srcId="{F6D3D6C0-4487-4AFC-8D04-B58070DA8A71}" destId="{5BCF2B5C-99BB-41E6-8B38-4252F4087DE0}" srcOrd="0" destOrd="0" presId="urn:microsoft.com/office/officeart/2005/8/layout/hierarchy5"/>
    <dgm:cxn modelId="{91122DAE-4E1A-4B8D-9DC0-23EB8C85F388}" type="presParOf" srcId="{F6D3D6C0-4487-4AFC-8D04-B58070DA8A71}" destId="{32A306A3-A4AB-47F6-9ACB-6F16733DFF29}" srcOrd="1" destOrd="0" presId="urn:microsoft.com/office/officeart/2005/8/layout/hierarchy5"/>
    <dgm:cxn modelId="{04098D09-E31D-414B-8D03-606DA345F773}" type="presParOf" srcId="{80E656C4-EB78-4E17-8B35-F236C9BD279E}" destId="{A133BEFC-6B37-4BFA-908A-C2FCB35EEA0B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0E0CFD-98AB-4AC7-9574-023D7CA41A89}" type="doc">
      <dgm:prSet loTypeId="urn:microsoft.com/office/officeart/2005/8/layout/target2" loCatId="relationship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4C77FC-91D4-4A3C-AF16-489E9A73AE09}">
      <dgm:prSet custT="1"/>
      <dgm:spPr/>
      <dgm:t>
        <a:bodyPr/>
        <a:lstStyle/>
        <a:p>
          <a:pPr rtl="0"/>
          <a:r>
            <a:rPr lang="en-US" sz="3500" b="0" i="0" u="none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why we focused on the celebrities community ?</a:t>
          </a:r>
          <a:endParaRPr lang="en-US" sz="350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590BD95-3E0D-41DF-AE80-63FC1194DFD2}" type="parTrans" cxnId="{8EE5BB14-6525-45A1-BE6F-D3A6657C41D1}">
      <dgm:prSet/>
      <dgm:spPr/>
      <dgm:t>
        <a:bodyPr/>
        <a:lstStyle/>
        <a:p>
          <a:endParaRPr lang="en-US"/>
        </a:p>
      </dgm:t>
    </dgm:pt>
    <dgm:pt modelId="{E92E35D3-74A7-4DB9-A39F-A83DE352EC28}" type="sibTrans" cxnId="{8EE5BB14-6525-45A1-BE6F-D3A6657C41D1}">
      <dgm:prSet/>
      <dgm:spPr/>
      <dgm:t>
        <a:bodyPr/>
        <a:lstStyle/>
        <a:p>
          <a:endParaRPr lang="en-US"/>
        </a:p>
      </dgm:t>
    </dgm:pt>
    <dgm:pt modelId="{30289175-6190-4043-987B-FE369DE511A7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Example: ”Katheryn Elizabeth Hudson, known professionally as Katy Perry, is an American singer, songwriter, and television judge. After singing in church during her childhood, she pursued a career in gospel music as a teenager.”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2E1142-E8E3-4126-9A8D-C13D594B848F}" type="parTrans" cxnId="{E657AB19-5AE0-4593-BA1E-D6D0CC642982}">
      <dgm:prSet/>
      <dgm:spPr/>
      <dgm:t>
        <a:bodyPr/>
        <a:lstStyle/>
        <a:p>
          <a:endParaRPr lang="en-US"/>
        </a:p>
      </dgm:t>
    </dgm:pt>
    <dgm:pt modelId="{B6955C59-65A4-4DA9-8BA3-5131E04171A4}" type="sibTrans" cxnId="{E657AB19-5AE0-4593-BA1E-D6D0CC642982}">
      <dgm:prSet/>
      <dgm:spPr/>
      <dgm:t>
        <a:bodyPr/>
        <a:lstStyle/>
        <a:p>
          <a:endParaRPr lang="en-US"/>
        </a:p>
      </dgm:t>
    </dgm:pt>
    <dgm:pt modelId="{777FDE1C-1552-473E-92BB-0140F20876C4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user’s jobs are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American singer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songwriter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and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television judge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2B7766-9558-4428-BF83-8B0F0C7A721D}" type="parTrans" cxnId="{775A23C9-52D6-4BB3-B06B-5587C62B9E23}">
      <dgm:prSet/>
      <dgm:spPr/>
      <dgm:t>
        <a:bodyPr/>
        <a:lstStyle/>
        <a:p>
          <a:endParaRPr lang="en-US"/>
        </a:p>
      </dgm:t>
    </dgm:pt>
    <dgm:pt modelId="{5CBD9FFD-A69C-41BF-BECC-8F479E5032B1}" type="sibTrans" cxnId="{775A23C9-52D6-4BB3-B06B-5587C62B9E23}">
      <dgm:prSet/>
      <dgm:spPr/>
      <dgm:t>
        <a:bodyPr/>
        <a:lstStyle/>
        <a:p>
          <a:endParaRPr lang="en-US"/>
        </a:p>
      </dgm:t>
    </dgm:pt>
    <dgm:pt modelId="{6A5A11EA-0690-435E-8D73-1EB34759B0A7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How to extract the information 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98EC86-568C-4F6A-B138-C58F18BB37FC}" type="parTrans" cxnId="{E5284FFB-A88F-463E-8002-F05B4E8667C6}">
      <dgm:prSet/>
      <dgm:spPr/>
      <dgm:t>
        <a:bodyPr/>
        <a:lstStyle/>
        <a:p>
          <a:endParaRPr lang="en-US"/>
        </a:p>
      </dgm:t>
    </dgm:pt>
    <dgm:pt modelId="{77A47967-54EA-4CB1-B424-8EF1329B837B}" type="sibTrans" cxnId="{E5284FFB-A88F-463E-8002-F05B4E8667C6}">
      <dgm:prSet/>
      <dgm:spPr/>
      <dgm:t>
        <a:bodyPr/>
        <a:lstStyle/>
        <a:p>
          <a:endParaRPr lang="en-US"/>
        </a:p>
      </dgm:t>
    </dgm:pt>
    <dgm:pt modelId="{6AAEE90D-F865-4A48-A317-A294E2626C52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user’s job titles are explained in the first two sentences of the </a:t>
          </a:r>
          <a:r>
            <a:rPr lang="en-US" sz="15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infobox</a:t>
          </a:r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rtl="0"/>
          <a:r>
            <a:rPr lang="en-US" sz="1500" b="0" i="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*(Searching for a user is done by the user’s name.)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E02E3B-A20F-4490-91A1-52174E3FBC97}" type="parTrans" cxnId="{83AE61FF-AE42-4725-AEE4-60CE6FE3B3C5}">
      <dgm:prSet/>
      <dgm:spPr/>
      <dgm:t>
        <a:bodyPr/>
        <a:lstStyle/>
        <a:p>
          <a:endParaRPr lang="en-US"/>
        </a:p>
      </dgm:t>
    </dgm:pt>
    <dgm:pt modelId="{9B7D3F27-0E50-404A-A8F4-681E603096C1}" type="sibTrans" cxnId="{83AE61FF-AE42-4725-AEE4-60CE6FE3B3C5}">
      <dgm:prSet/>
      <dgm:spPr/>
      <dgm:t>
        <a:bodyPr/>
        <a:lstStyle/>
        <a:p>
          <a:endParaRPr lang="en-US"/>
        </a:p>
      </dgm:t>
    </dgm:pt>
    <dgm:pt modelId="{F21C46C4-F12A-4AB8-9EE3-4B19FF288B76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Each phrase related to job titles begins with the verb ”is” and ends with a dot(·). 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3218AB-C58F-437F-95A9-6B04C4DC381D}" type="parTrans" cxnId="{2C057E92-B10A-4284-AAA6-50D242A2903C}">
      <dgm:prSet/>
      <dgm:spPr/>
      <dgm:t>
        <a:bodyPr/>
        <a:lstStyle/>
        <a:p>
          <a:endParaRPr lang="en-US"/>
        </a:p>
      </dgm:t>
    </dgm:pt>
    <dgm:pt modelId="{CABF0897-C14D-499B-9A82-4CAABB2DD29C}" type="sibTrans" cxnId="{2C057E92-B10A-4284-AAA6-50D242A2903C}">
      <dgm:prSet/>
      <dgm:spPr/>
      <dgm:t>
        <a:bodyPr/>
        <a:lstStyle/>
        <a:p>
          <a:endParaRPr lang="en-US"/>
        </a:p>
      </dgm:t>
    </dgm:pt>
    <dgm:pt modelId="{47FCD115-5F09-411F-BBEE-8449C2840345}">
      <dgm:prSet custT="1"/>
      <dgm:spPr/>
      <dgm:t>
        <a:bodyPr/>
        <a:lstStyle/>
        <a:p>
          <a:pPr rtl="0"/>
          <a:r>
            <a:rPr lang="en-US" sz="15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Exceptions</a:t>
          </a:r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: When the user passes away or when searching for a group like music bands in which our phrase starts with the verb ”are.” 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7178E7-5951-4B00-9288-0B77BB96273A}" type="parTrans" cxnId="{5864D093-5D9A-4477-AB67-BFB510935903}">
      <dgm:prSet/>
      <dgm:spPr/>
      <dgm:t>
        <a:bodyPr/>
        <a:lstStyle/>
        <a:p>
          <a:endParaRPr lang="en-US"/>
        </a:p>
      </dgm:t>
    </dgm:pt>
    <dgm:pt modelId="{8C9226A8-49FC-41F8-AA85-793FFE6BC81F}" type="sibTrans" cxnId="{5864D093-5D9A-4477-AB67-BFB510935903}">
      <dgm:prSet/>
      <dgm:spPr/>
      <dgm:t>
        <a:bodyPr/>
        <a:lstStyle/>
        <a:p>
          <a:endParaRPr lang="en-US"/>
        </a:p>
      </dgm:t>
    </dgm:pt>
    <dgm:pt modelId="{3C4144B4-0257-471A-BD3D-252B965144D6}" type="pres">
      <dgm:prSet presAssocID="{000E0CFD-98AB-4AC7-9574-023D7CA41A8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E25E12C-BA67-4707-83BA-511B29719756}" type="pres">
      <dgm:prSet presAssocID="{000E0CFD-98AB-4AC7-9574-023D7CA41A89}" presName="outerBox" presStyleCnt="0"/>
      <dgm:spPr/>
    </dgm:pt>
    <dgm:pt modelId="{A9C64213-0691-40AE-A923-0385B4C83F34}" type="pres">
      <dgm:prSet presAssocID="{000E0CFD-98AB-4AC7-9574-023D7CA41A89}" presName="outerBoxParent" presStyleLbl="node1" presStyleIdx="0" presStyleCnt="2" custLinFactNeighborY="1569"/>
      <dgm:spPr/>
      <dgm:t>
        <a:bodyPr/>
        <a:lstStyle/>
        <a:p>
          <a:endParaRPr lang="en-US"/>
        </a:p>
      </dgm:t>
    </dgm:pt>
    <dgm:pt modelId="{2F8C0777-5799-46CA-943E-F765130AD0E7}" type="pres">
      <dgm:prSet presAssocID="{000E0CFD-98AB-4AC7-9574-023D7CA41A89}" presName="outerBoxChildren" presStyleCnt="0"/>
      <dgm:spPr/>
    </dgm:pt>
    <dgm:pt modelId="{0852A743-59B3-4C40-994E-AF951D4E52C7}" type="pres">
      <dgm:prSet presAssocID="{30289175-6190-4043-987B-FE369DE511A7}" presName="oChild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61353-7F06-4923-9970-2134D94591D3}" type="pres">
      <dgm:prSet presAssocID="{B6955C59-65A4-4DA9-8BA3-5131E04171A4}" presName="outerSibTrans" presStyleCnt="0"/>
      <dgm:spPr/>
    </dgm:pt>
    <dgm:pt modelId="{AEB63380-B501-4B5D-A7E8-98629BE1C869}" type="pres">
      <dgm:prSet presAssocID="{777FDE1C-1552-473E-92BB-0140F20876C4}" presName="oChild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E24B62-D673-480B-A316-8B5BDA0F5644}" type="pres">
      <dgm:prSet presAssocID="{000E0CFD-98AB-4AC7-9574-023D7CA41A89}" presName="middleBox" presStyleCnt="0"/>
      <dgm:spPr/>
    </dgm:pt>
    <dgm:pt modelId="{FF37F244-BFA3-4E4D-9931-5AE68B754EB3}" type="pres">
      <dgm:prSet presAssocID="{000E0CFD-98AB-4AC7-9574-023D7CA41A89}" presName="middleBoxParent" presStyleLbl="node1" presStyleIdx="1" presStyleCnt="2"/>
      <dgm:spPr/>
      <dgm:t>
        <a:bodyPr/>
        <a:lstStyle/>
        <a:p>
          <a:endParaRPr lang="en-US"/>
        </a:p>
      </dgm:t>
    </dgm:pt>
    <dgm:pt modelId="{915E8277-877B-4E22-AB3F-48D5402EACD1}" type="pres">
      <dgm:prSet presAssocID="{000E0CFD-98AB-4AC7-9574-023D7CA41A89}" presName="middleBoxChildren" presStyleCnt="0"/>
      <dgm:spPr/>
    </dgm:pt>
    <dgm:pt modelId="{0C1C8CA9-40AC-4701-A741-D7D8B34604D3}" type="pres">
      <dgm:prSet presAssocID="{6AAEE90D-F865-4A48-A317-A294E2626C52}" presName="mChild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37AF9-8010-413B-A793-C2261EC71BEF}" type="pres">
      <dgm:prSet presAssocID="{9B7D3F27-0E50-404A-A8F4-681E603096C1}" presName="middleSibTrans" presStyleCnt="0"/>
      <dgm:spPr/>
    </dgm:pt>
    <dgm:pt modelId="{78A20FFE-E073-408E-A1A0-4405BB1C4123}" type="pres">
      <dgm:prSet presAssocID="{F21C46C4-F12A-4AB8-9EE3-4B19FF288B76}" presName="mChild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4DAD9-F3B3-4045-B738-9BCD95464896}" type="pres">
      <dgm:prSet presAssocID="{CABF0897-C14D-499B-9A82-4CAABB2DD29C}" presName="middleSibTrans" presStyleCnt="0"/>
      <dgm:spPr/>
    </dgm:pt>
    <dgm:pt modelId="{73DAAB42-4F87-4852-8521-2FC12E4DA59F}" type="pres">
      <dgm:prSet presAssocID="{47FCD115-5F09-411F-BBEE-8449C2840345}" presName="mChild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183E70-5D09-4B6C-8346-925C67FD579F}" type="presOf" srcId="{6A5A11EA-0690-435E-8D73-1EB34759B0A7}" destId="{FF37F244-BFA3-4E4D-9931-5AE68B754EB3}" srcOrd="0" destOrd="0" presId="urn:microsoft.com/office/officeart/2005/8/layout/target2"/>
    <dgm:cxn modelId="{83AE61FF-AE42-4725-AEE4-60CE6FE3B3C5}" srcId="{6A5A11EA-0690-435E-8D73-1EB34759B0A7}" destId="{6AAEE90D-F865-4A48-A317-A294E2626C52}" srcOrd="0" destOrd="0" parTransId="{B2E02E3B-A20F-4490-91A1-52174E3FBC97}" sibTransId="{9B7D3F27-0E50-404A-A8F4-681E603096C1}"/>
    <dgm:cxn modelId="{E5284FFB-A88F-463E-8002-F05B4E8667C6}" srcId="{000E0CFD-98AB-4AC7-9574-023D7CA41A89}" destId="{6A5A11EA-0690-435E-8D73-1EB34759B0A7}" srcOrd="1" destOrd="0" parTransId="{FE98EC86-568C-4F6A-B138-C58F18BB37FC}" sibTransId="{77A47967-54EA-4CB1-B424-8EF1329B837B}"/>
    <dgm:cxn modelId="{775A23C9-52D6-4BB3-B06B-5587C62B9E23}" srcId="{D64C77FC-91D4-4A3C-AF16-489E9A73AE09}" destId="{777FDE1C-1552-473E-92BB-0140F20876C4}" srcOrd="1" destOrd="0" parTransId="{BA2B7766-9558-4428-BF83-8B0F0C7A721D}" sibTransId="{5CBD9FFD-A69C-41BF-BECC-8F479E5032B1}"/>
    <dgm:cxn modelId="{762BE9DC-89B4-42FE-BBEA-DF2557BF6B9C}" type="presOf" srcId="{000E0CFD-98AB-4AC7-9574-023D7CA41A89}" destId="{3C4144B4-0257-471A-BD3D-252B965144D6}" srcOrd="0" destOrd="0" presId="urn:microsoft.com/office/officeart/2005/8/layout/target2"/>
    <dgm:cxn modelId="{D742D258-D4FA-4658-A21F-419E133160A0}" type="presOf" srcId="{777FDE1C-1552-473E-92BB-0140F20876C4}" destId="{AEB63380-B501-4B5D-A7E8-98629BE1C869}" srcOrd="0" destOrd="0" presId="urn:microsoft.com/office/officeart/2005/8/layout/target2"/>
    <dgm:cxn modelId="{1C4BED75-32F0-4E4D-91BB-FB6B51AF4B7D}" type="presOf" srcId="{6AAEE90D-F865-4A48-A317-A294E2626C52}" destId="{0C1C8CA9-40AC-4701-A741-D7D8B34604D3}" srcOrd="0" destOrd="0" presId="urn:microsoft.com/office/officeart/2005/8/layout/target2"/>
    <dgm:cxn modelId="{8EE5BB14-6525-45A1-BE6F-D3A6657C41D1}" srcId="{000E0CFD-98AB-4AC7-9574-023D7CA41A89}" destId="{D64C77FC-91D4-4A3C-AF16-489E9A73AE09}" srcOrd="0" destOrd="0" parTransId="{3590BD95-3E0D-41DF-AE80-63FC1194DFD2}" sibTransId="{E92E35D3-74A7-4DB9-A39F-A83DE352EC28}"/>
    <dgm:cxn modelId="{5864D093-5D9A-4477-AB67-BFB510935903}" srcId="{6A5A11EA-0690-435E-8D73-1EB34759B0A7}" destId="{47FCD115-5F09-411F-BBEE-8449C2840345}" srcOrd="2" destOrd="0" parTransId="{8D7178E7-5951-4B00-9288-0B77BB96273A}" sibTransId="{8C9226A8-49FC-41F8-AA85-793FFE6BC81F}"/>
    <dgm:cxn modelId="{D6F17139-969C-4970-ACE3-212B99FA9AD2}" type="presOf" srcId="{F21C46C4-F12A-4AB8-9EE3-4B19FF288B76}" destId="{78A20FFE-E073-408E-A1A0-4405BB1C4123}" srcOrd="0" destOrd="0" presId="urn:microsoft.com/office/officeart/2005/8/layout/target2"/>
    <dgm:cxn modelId="{CC256656-0515-4A9D-853A-37684317FDE6}" type="presOf" srcId="{D64C77FC-91D4-4A3C-AF16-489E9A73AE09}" destId="{A9C64213-0691-40AE-A923-0385B4C83F34}" srcOrd="0" destOrd="0" presId="urn:microsoft.com/office/officeart/2005/8/layout/target2"/>
    <dgm:cxn modelId="{2C057E92-B10A-4284-AAA6-50D242A2903C}" srcId="{6A5A11EA-0690-435E-8D73-1EB34759B0A7}" destId="{F21C46C4-F12A-4AB8-9EE3-4B19FF288B76}" srcOrd="1" destOrd="0" parTransId="{903218AB-C58F-437F-95A9-6B04C4DC381D}" sibTransId="{CABF0897-C14D-499B-9A82-4CAABB2DD29C}"/>
    <dgm:cxn modelId="{8E77A0F2-1541-4D32-9B66-1500F25F20D3}" type="presOf" srcId="{30289175-6190-4043-987B-FE369DE511A7}" destId="{0852A743-59B3-4C40-994E-AF951D4E52C7}" srcOrd="0" destOrd="0" presId="urn:microsoft.com/office/officeart/2005/8/layout/target2"/>
    <dgm:cxn modelId="{368D9D31-8E60-47BC-BED2-7FAC033A6D83}" type="presOf" srcId="{47FCD115-5F09-411F-BBEE-8449C2840345}" destId="{73DAAB42-4F87-4852-8521-2FC12E4DA59F}" srcOrd="0" destOrd="0" presId="urn:microsoft.com/office/officeart/2005/8/layout/target2"/>
    <dgm:cxn modelId="{E657AB19-5AE0-4593-BA1E-D6D0CC642982}" srcId="{D64C77FC-91D4-4A3C-AF16-489E9A73AE09}" destId="{30289175-6190-4043-987B-FE369DE511A7}" srcOrd="0" destOrd="0" parTransId="{B32E1142-E8E3-4126-9A8D-C13D594B848F}" sibTransId="{B6955C59-65A4-4DA9-8BA3-5131E04171A4}"/>
    <dgm:cxn modelId="{AEE80D78-50C4-493E-B457-AF8FB8ED14BE}" type="presParOf" srcId="{3C4144B4-0257-471A-BD3D-252B965144D6}" destId="{9E25E12C-BA67-4707-83BA-511B29719756}" srcOrd="0" destOrd="0" presId="urn:microsoft.com/office/officeart/2005/8/layout/target2"/>
    <dgm:cxn modelId="{FCA1E6E6-992D-460D-8689-7A80684B9447}" type="presParOf" srcId="{9E25E12C-BA67-4707-83BA-511B29719756}" destId="{A9C64213-0691-40AE-A923-0385B4C83F34}" srcOrd="0" destOrd="0" presId="urn:microsoft.com/office/officeart/2005/8/layout/target2"/>
    <dgm:cxn modelId="{95775FE2-9B87-49BD-A08F-3BDB2651F2C4}" type="presParOf" srcId="{9E25E12C-BA67-4707-83BA-511B29719756}" destId="{2F8C0777-5799-46CA-943E-F765130AD0E7}" srcOrd="1" destOrd="0" presId="urn:microsoft.com/office/officeart/2005/8/layout/target2"/>
    <dgm:cxn modelId="{2BC0FFAC-D758-4FF9-9CDB-707A1DF186B0}" type="presParOf" srcId="{2F8C0777-5799-46CA-943E-F765130AD0E7}" destId="{0852A743-59B3-4C40-994E-AF951D4E52C7}" srcOrd="0" destOrd="0" presId="urn:microsoft.com/office/officeart/2005/8/layout/target2"/>
    <dgm:cxn modelId="{668FC9E4-6DA9-436D-A811-48DF7A85C636}" type="presParOf" srcId="{2F8C0777-5799-46CA-943E-F765130AD0E7}" destId="{AED61353-7F06-4923-9970-2134D94591D3}" srcOrd="1" destOrd="0" presId="urn:microsoft.com/office/officeart/2005/8/layout/target2"/>
    <dgm:cxn modelId="{A493AAFC-4196-4C24-9445-FF62731CDC45}" type="presParOf" srcId="{2F8C0777-5799-46CA-943E-F765130AD0E7}" destId="{AEB63380-B501-4B5D-A7E8-98629BE1C869}" srcOrd="2" destOrd="0" presId="urn:microsoft.com/office/officeart/2005/8/layout/target2"/>
    <dgm:cxn modelId="{25BA83B7-6468-47CE-B230-03954D917DBE}" type="presParOf" srcId="{3C4144B4-0257-471A-BD3D-252B965144D6}" destId="{17E24B62-D673-480B-A316-8B5BDA0F5644}" srcOrd="1" destOrd="0" presId="urn:microsoft.com/office/officeart/2005/8/layout/target2"/>
    <dgm:cxn modelId="{343046E6-4EE0-456B-8EAE-A73509013742}" type="presParOf" srcId="{17E24B62-D673-480B-A316-8B5BDA0F5644}" destId="{FF37F244-BFA3-4E4D-9931-5AE68B754EB3}" srcOrd="0" destOrd="0" presId="urn:microsoft.com/office/officeart/2005/8/layout/target2"/>
    <dgm:cxn modelId="{328718C6-6462-4EF6-AE29-861AC5410FA3}" type="presParOf" srcId="{17E24B62-D673-480B-A316-8B5BDA0F5644}" destId="{915E8277-877B-4E22-AB3F-48D5402EACD1}" srcOrd="1" destOrd="0" presId="urn:microsoft.com/office/officeart/2005/8/layout/target2"/>
    <dgm:cxn modelId="{664D3787-F98B-4E47-BD00-027BD0757479}" type="presParOf" srcId="{915E8277-877B-4E22-AB3F-48D5402EACD1}" destId="{0C1C8CA9-40AC-4701-A741-D7D8B34604D3}" srcOrd="0" destOrd="0" presId="urn:microsoft.com/office/officeart/2005/8/layout/target2"/>
    <dgm:cxn modelId="{71E8972D-B542-4097-A2AB-619282443B3B}" type="presParOf" srcId="{915E8277-877B-4E22-AB3F-48D5402EACD1}" destId="{31E37AF9-8010-413B-A793-C2261EC71BEF}" srcOrd="1" destOrd="0" presId="urn:microsoft.com/office/officeart/2005/8/layout/target2"/>
    <dgm:cxn modelId="{64588611-0D63-4148-97FB-19869733678C}" type="presParOf" srcId="{915E8277-877B-4E22-AB3F-48D5402EACD1}" destId="{78A20FFE-E073-408E-A1A0-4405BB1C4123}" srcOrd="2" destOrd="0" presId="urn:microsoft.com/office/officeart/2005/8/layout/target2"/>
    <dgm:cxn modelId="{07F2D095-3071-4353-A366-D1DF194AA425}" type="presParOf" srcId="{915E8277-877B-4E22-AB3F-48D5402EACD1}" destId="{8334DAD9-F3B3-4045-B738-9BCD95464896}" srcOrd="3" destOrd="0" presId="urn:microsoft.com/office/officeart/2005/8/layout/target2"/>
    <dgm:cxn modelId="{36263F37-9DD6-498D-A448-F1A12AF6193B}" type="presParOf" srcId="{915E8277-877B-4E22-AB3F-48D5402EACD1}" destId="{73DAAB42-4F87-4852-8521-2FC12E4DA59F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06F860-52B9-4BFF-AD58-BD0246F8259B}" type="doc">
      <dgm:prSet loTypeId="urn:microsoft.com/office/officeart/2005/8/layout/hierarchy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36F0F5-6296-4906-8136-AFAC3D98AE54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Rule-Based method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C7C4C3-6436-417B-8425-534CBC8949A2}" type="parTrans" cxnId="{FB156BF6-A57A-45AF-B68C-BC996C30EC6B}">
      <dgm:prSet/>
      <dgm:spPr/>
      <dgm:t>
        <a:bodyPr/>
        <a:lstStyle/>
        <a:p>
          <a:endParaRPr lang="en-US"/>
        </a:p>
      </dgm:t>
    </dgm:pt>
    <dgm:pt modelId="{6911CF6E-994C-403C-8CCF-AD163FB9509D}" type="sibTrans" cxnId="{FB156BF6-A57A-45AF-B68C-BC996C30EC6B}">
      <dgm:prSet/>
      <dgm:spPr/>
      <dgm:t>
        <a:bodyPr/>
        <a:lstStyle/>
        <a:p>
          <a:endParaRPr lang="en-US"/>
        </a:p>
      </dgm:t>
    </dgm:pt>
    <dgm:pt modelId="{701372E6-9A99-481E-A03E-274DA319AA37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Cleaning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C78410-5574-437E-BACA-11CA7AD6CA1D}" type="parTrans" cxnId="{B1042E4B-4E79-4DD5-99E2-E3D3F602FE2F}">
      <dgm:prSet/>
      <dgm:spPr/>
      <dgm:t>
        <a:bodyPr/>
        <a:lstStyle/>
        <a:p>
          <a:endParaRPr lang="en-US"/>
        </a:p>
      </dgm:t>
    </dgm:pt>
    <dgm:pt modelId="{81268234-E586-4A16-A1C8-2B21C098EBEA}" type="sibTrans" cxnId="{B1042E4B-4E79-4DD5-99E2-E3D3F602FE2F}">
      <dgm:prSet/>
      <dgm:spPr/>
      <dgm:t>
        <a:bodyPr/>
        <a:lstStyle/>
        <a:p>
          <a:endParaRPr lang="en-US"/>
        </a:p>
      </dgm:t>
    </dgm:pt>
    <dgm:pt modelId="{3C779AD6-816A-42A5-9BF1-12BB7DDA5500}">
      <dgm:prSet custT="1"/>
      <dgm:spPr/>
      <dgm:t>
        <a:bodyPr/>
        <a:lstStyle/>
        <a:p>
          <a:pPr rtl="0"/>
          <a:r>
            <a:rPr lang="en-US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Removing nationalities: </a:t>
          </a:r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phrases like </a:t>
          </a:r>
          <a:r>
            <a:rPr lang="en-US" sz="10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American-born</a:t>
          </a:r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or </a:t>
          </a:r>
          <a:r>
            <a:rPr lang="en-US" sz="10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American-Italian-born</a:t>
          </a:r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11AC0D-4965-47A6-9FD2-A9AFE659D71D}" type="parTrans" cxnId="{D77731E7-05BC-4C01-8C04-BD6B3DE4D7AB}">
      <dgm:prSet/>
      <dgm:spPr/>
      <dgm:t>
        <a:bodyPr/>
        <a:lstStyle/>
        <a:p>
          <a:endParaRPr lang="en-US"/>
        </a:p>
      </dgm:t>
    </dgm:pt>
    <dgm:pt modelId="{C2A37AAC-F947-4897-8629-9A263A179798}" type="sibTrans" cxnId="{D77731E7-05BC-4C01-8C04-BD6B3DE4D7AB}">
      <dgm:prSet/>
      <dgm:spPr/>
      <dgm:t>
        <a:bodyPr/>
        <a:lstStyle/>
        <a:p>
          <a:endParaRPr lang="en-US"/>
        </a:p>
      </dgm:t>
    </dgm:pt>
    <dgm:pt modelId="{6AC0FCFC-0DC0-4F6E-BC00-493AFC2D1FEB}">
      <dgm:prSet custT="1"/>
      <dgm:spPr/>
      <dgm:t>
        <a:bodyPr/>
        <a:lstStyle/>
        <a:p>
          <a:pPr rtl="0"/>
          <a:r>
            <a:rPr lang="en-US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Removing useless words: </a:t>
          </a:r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Examples of these words are </a:t>
          </a:r>
          <a:r>
            <a:rPr lang="en-US" sz="10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”professional” </a:t>
          </a:r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or </a:t>
          </a:r>
          <a:r>
            <a:rPr lang="en-US" sz="10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”retired.”</a:t>
          </a:r>
          <a:r>
            <a: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537567-D507-4E8B-A13A-E2D29855D8EE}" type="parTrans" cxnId="{C8CBF382-128A-4CE5-B39D-3EEFF6156DB7}">
      <dgm:prSet/>
      <dgm:spPr/>
      <dgm:t>
        <a:bodyPr/>
        <a:lstStyle/>
        <a:p>
          <a:endParaRPr lang="en-US"/>
        </a:p>
      </dgm:t>
    </dgm:pt>
    <dgm:pt modelId="{579F753D-7E11-4332-A349-AFA68C3F9F7A}" type="sibTrans" cxnId="{C8CBF382-128A-4CE5-B39D-3EEFF6156DB7}">
      <dgm:prSet/>
      <dgm:spPr/>
      <dgm:t>
        <a:bodyPr/>
        <a:lstStyle/>
        <a:p>
          <a:endParaRPr lang="en-US"/>
        </a:p>
      </dgm:t>
    </dgm:pt>
    <dgm:pt modelId="{2F83827F-1BB3-43BE-99EC-FD54B0FC2153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Reducing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54DD90-BA4C-4240-930B-BBA1F2423D29}" type="parTrans" cxnId="{36745187-A3A6-4C0C-88F4-2816C2063FB9}">
      <dgm:prSet/>
      <dgm:spPr/>
      <dgm:t>
        <a:bodyPr/>
        <a:lstStyle/>
        <a:p>
          <a:endParaRPr lang="en-US"/>
        </a:p>
      </dgm:t>
    </dgm:pt>
    <dgm:pt modelId="{00DB7CD9-6F5A-4CFE-A1C4-86D54B5F9540}" type="sibTrans" cxnId="{36745187-A3A6-4C0C-88F4-2816C2063FB9}">
      <dgm:prSet/>
      <dgm:spPr/>
      <dgm:t>
        <a:bodyPr/>
        <a:lstStyle/>
        <a:p>
          <a:endParaRPr lang="en-US"/>
        </a:p>
      </dgm:t>
    </dgm:pt>
    <dgm:pt modelId="{BD90F67F-490D-480D-9136-396ACB6E959C}">
      <dgm:prSet/>
      <dgm:spPr/>
      <dgm:t>
        <a:bodyPr/>
        <a:lstStyle/>
        <a:p>
          <a:pPr rtl="0"/>
          <a:r>
            <a: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Essential lists: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”known for” 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expression is an</a:t>
          </a:r>
          <a:r>
            <a: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Essential lists 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the ”Lila Diane Sawyer </a:t>
          </a:r>
          <a:r>
            <a: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is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an American television broadcast journalist </a:t>
          </a:r>
          <a:r>
            <a: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known for 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anchoring major programs” sentence.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6B60F0-C58E-41C7-8244-DA1AD097BA43}" type="parTrans" cxnId="{6A3AD551-CE6F-4366-9BA3-BB79E4596E35}">
      <dgm:prSet/>
      <dgm:spPr/>
      <dgm:t>
        <a:bodyPr/>
        <a:lstStyle/>
        <a:p>
          <a:endParaRPr lang="en-US"/>
        </a:p>
      </dgm:t>
    </dgm:pt>
    <dgm:pt modelId="{722AE1C4-0533-49C7-B563-5FD80D278FA4}" type="sibTrans" cxnId="{6A3AD551-CE6F-4366-9BA3-BB79E4596E35}">
      <dgm:prSet/>
      <dgm:spPr/>
      <dgm:t>
        <a:bodyPr/>
        <a:lstStyle/>
        <a:p>
          <a:endParaRPr lang="en-US"/>
        </a:p>
      </dgm:t>
    </dgm:pt>
    <dgm:pt modelId="{9890E1D6-092B-4A8B-BB27-3F0AAB19DF3F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Our desire phrase is between the specific verb discussed earlier and the essential lists.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5BC91A-84EC-40D2-B877-09137829C746}" type="parTrans" cxnId="{809A36C1-F6AC-4DF0-958F-AED43A41A5CA}">
      <dgm:prSet/>
      <dgm:spPr/>
      <dgm:t>
        <a:bodyPr/>
        <a:lstStyle/>
        <a:p>
          <a:endParaRPr lang="en-US"/>
        </a:p>
      </dgm:t>
    </dgm:pt>
    <dgm:pt modelId="{5E116FED-6DB1-4762-9CEF-2493C5BAF945}" type="sibTrans" cxnId="{809A36C1-F6AC-4DF0-958F-AED43A41A5CA}">
      <dgm:prSet/>
      <dgm:spPr/>
      <dgm:t>
        <a:bodyPr/>
        <a:lstStyle/>
        <a:p>
          <a:endParaRPr lang="en-US"/>
        </a:p>
      </dgm:t>
    </dgm:pt>
    <dgm:pt modelId="{26764055-163B-4820-9DE7-FC43D331F011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reduced phrase will be </a:t>
          </a:r>
          <a:r>
            <a: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American television broadcast journalist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6CB3CF-54A9-42D4-B457-9753800181FC}" type="parTrans" cxnId="{EC3B53BA-B6FC-481A-AFAC-F7D36D31F2E3}">
      <dgm:prSet/>
      <dgm:spPr/>
      <dgm:t>
        <a:bodyPr/>
        <a:lstStyle/>
        <a:p>
          <a:endParaRPr lang="en-US"/>
        </a:p>
      </dgm:t>
    </dgm:pt>
    <dgm:pt modelId="{51B39925-7585-4C49-A94A-6DFCD2FC6CE6}" type="sibTrans" cxnId="{EC3B53BA-B6FC-481A-AFAC-F7D36D31F2E3}">
      <dgm:prSet/>
      <dgm:spPr/>
      <dgm:t>
        <a:bodyPr/>
        <a:lstStyle/>
        <a:p>
          <a:endParaRPr lang="en-US"/>
        </a:p>
      </dgm:t>
    </dgm:pt>
    <dgm:pt modelId="{125AA7A4-2B71-4E0D-A265-46819C885135}" type="pres">
      <dgm:prSet presAssocID="{5706F860-52B9-4BFF-AD58-BD0246F825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409BEBA-DC8E-4785-BFED-0DD68F787355}" type="pres">
      <dgm:prSet presAssocID="{F636F0F5-6296-4906-8136-AFAC3D98AE54}" presName="hierRoot1" presStyleCnt="0"/>
      <dgm:spPr/>
    </dgm:pt>
    <dgm:pt modelId="{819DBA68-C627-425A-BFCC-CA1A7D6C1913}" type="pres">
      <dgm:prSet presAssocID="{F636F0F5-6296-4906-8136-AFAC3D98AE54}" presName="composite" presStyleCnt="0"/>
      <dgm:spPr/>
    </dgm:pt>
    <dgm:pt modelId="{F695546D-5D35-45FD-B749-CF047FD2A5D3}" type="pres">
      <dgm:prSet presAssocID="{F636F0F5-6296-4906-8136-AFAC3D98AE54}" presName="background" presStyleLbl="node0" presStyleIdx="0" presStyleCnt="1"/>
      <dgm:spPr>
        <a:solidFill>
          <a:schemeClr val="accent2">
            <a:lumMod val="60000"/>
            <a:lumOff val="40000"/>
          </a:schemeClr>
        </a:solidFill>
      </dgm:spPr>
    </dgm:pt>
    <dgm:pt modelId="{B77AD723-436F-401F-9944-CB86D5B1CD19}" type="pres">
      <dgm:prSet presAssocID="{F636F0F5-6296-4906-8136-AFAC3D98AE5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A6F8E3-121C-4D57-9D2A-2474FD7F8DD6}" type="pres">
      <dgm:prSet presAssocID="{F636F0F5-6296-4906-8136-AFAC3D98AE54}" presName="hierChild2" presStyleCnt="0"/>
      <dgm:spPr/>
    </dgm:pt>
    <dgm:pt modelId="{5BD7B0D9-F8D9-4C48-8C25-988D57D5011F}" type="pres">
      <dgm:prSet presAssocID="{33C78410-5574-437E-BACA-11CA7AD6CA1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94F59789-8A1E-4F22-A81E-335393C241D0}" type="pres">
      <dgm:prSet presAssocID="{701372E6-9A99-481E-A03E-274DA319AA37}" presName="hierRoot2" presStyleCnt="0"/>
      <dgm:spPr/>
    </dgm:pt>
    <dgm:pt modelId="{B954066A-DF60-42E4-B2CE-C1658D13056F}" type="pres">
      <dgm:prSet presAssocID="{701372E6-9A99-481E-A03E-274DA319AA37}" presName="composite2" presStyleCnt="0"/>
      <dgm:spPr/>
    </dgm:pt>
    <dgm:pt modelId="{E168F991-4622-40DE-AD98-FBA67944345B}" type="pres">
      <dgm:prSet presAssocID="{701372E6-9A99-481E-A03E-274DA319AA37}" presName="background2" presStyleLbl="node2" presStyleIdx="0" presStyleCnt="2"/>
      <dgm:spPr/>
    </dgm:pt>
    <dgm:pt modelId="{A7794628-5305-430B-8705-3302F7261A7D}" type="pres">
      <dgm:prSet presAssocID="{701372E6-9A99-481E-A03E-274DA319AA37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348A7D-8C98-4DA5-8377-450BF636736D}" type="pres">
      <dgm:prSet presAssocID="{701372E6-9A99-481E-A03E-274DA319AA37}" presName="hierChild3" presStyleCnt="0"/>
      <dgm:spPr/>
    </dgm:pt>
    <dgm:pt modelId="{3B84469A-B2F9-485E-B708-1F9E6390BEE4}" type="pres">
      <dgm:prSet presAssocID="{CD11AC0D-4965-47A6-9FD2-A9AFE659D71D}" presName="Name17" presStyleLbl="parChTrans1D3" presStyleIdx="0" presStyleCnt="5"/>
      <dgm:spPr/>
      <dgm:t>
        <a:bodyPr/>
        <a:lstStyle/>
        <a:p>
          <a:endParaRPr lang="en-US"/>
        </a:p>
      </dgm:t>
    </dgm:pt>
    <dgm:pt modelId="{9ECC573B-36DA-4695-AAA2-CE07AEA98F32}" type="pres">
      <dgm:prSet presAssocID="{3C779AD6-816A-42A5-9BF1-12BB7DDA5500}" presName="hierRoot3" presStyleCnt="0"/>
      <dgm:spPr/>
    </dgm:pt>
    <dgm:pt modelId="{F796B40C-9283-42FE-815E-F13B2521A5B5}" type="pres">
      <dgm:prSet presAssocID="{3C779AD6-816A-42A5-9BF1-12BB7DDA5500}" presName="composite3" presStyleCnt="0"/>
      <dgm:spPr/>
    </dgm:pt>
    <dgm:pt modelId="{4A811EF0-CD1E-4CA1-8D95-E3C1629F91A9}" type="pres">
      <dgm:prSet presAssocID="{3C779AD6-816A-42A5-9BF1-12BB7DDA5500}" presName="background3" presStyleLbl="node3" presStyleIdx="0" presStyleCnt="5"/>
      <dgm:spPr/>
    </dgm:pt>
    <dgm:pt modelId="{3535C793-1ED3-448D-9C54-55F2C8C9BB92}" type="pres">
      <dgm:prSet presAssocID="{3C779AD6-816A-42A5-9BF1-12BB7DDA5500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19E4EB-5690-4435-B601-1B278AD0120D}" type="pres">
      <dgm:prSet presAssocID="{3C779AD6-816A-42A5-9BF1-12BB7DDA5500}" presName="hierChild4" presStyleCnt="0"/>
      <dgm:spPr/>
    </dgm:pt>
    <dgm:pt modelId="{3012C26A-F0A5-43CF-8429-07C30974BC15}" type="pres">
      <dgm:prSet presAssocID="{09537567-D507-4E8B-A13A-E2D29855D8EE}" presName="Name17" presStyleLbl="parChTrans1D3" presStyleIdx="1" presStyleCnt="5"/>
      <dgm:spPr/>
      <dgm:t>
        <a:bodyPr/>
        <a:lstStyle/>
        <a:p>
          <a:endParaRPr lang="en-US"/>
        </a:p>
      </dgm:t>
    </dgm:pt>
    <dgm:pt modelId="{3DA44EC4-98DE-467C-832E-AC5904048034}" type="pres">
      <dgm:prSet presAssocID="{6AC0FCFC-0DC0-4F6E-BC00-493AFC2D1FEB}" presName="hierRoot3" presStyleCnt="0"/>
      <dgm:spPr/>
    </dgm:pt>
    <dgm:pt modelId="{0492C6C4-D71D-4F20-A029-18952EACF883}" type="pres">
      <dgm:prSet presAssocID="{6AC0FCFC-0DC0-4F6E-BC00-493AFC2D1FEB}" presName="composite3" presStyleCnt="0"/>
      <dgm:spPr/>
    </dgm:pt>
    <dgm:pt modelId="{437EBFE0-2F21-4D72-8619-4AAD7B9ED5C5}" type="pres">
      <dgm:prSet presAssocID="{6AC0FCFC-0DC0-4F6E-BC00-493AFC2D1FEB}" presName="background3" presStyleLbl="node3" presStyleIdx="1" presStyleCnt="5"/>
      <dgm:spPr/>
    </dgm:pt>
    <dgm:pt modelId="{7401B934-EFF9-4F0B-87BD-4D9F27A2DE56}" type="pres">
      <dgm:prSet presAssocID="{6AC0FCFC-0DC0-4F6E-BC00-493AFC2D1FEB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7FAA4D-3758-4662-A019-D3A919FA1A7B}" type="pres">
      <dgm:prSet presAssocID="{6AC0FCFC-0DC0-4F6E-BC00-493AFC2D1FEB}" presName="hierChild4" presStyleCnt="0"/>
      <dgm:spPr/>
    </dgm:pt>
    <dgm:pt modelId="{D9F26086-E737-4723-9348-664E494CE33E}" type="pres">
      <dgm:prSet presAssocID="{F954DD90-BA4C-4240-930B-BBA1F2423D29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D79825-BF29-4635-B7C9-622AA50A1BDF}" type="pres">
      <dgm:prSet presAssocID="{2F83827F-1BB3-43BE-99EC-FD54B0FC2153}" presName="hierRoot2" presStyleCnt="0"/>
      <dgm:spPr/>
    </dgm:pt>
    <dgm:pt modelId="{180F49CF-3C44-47C9-9677-E9244FC0B10B}" type="pres">
      <dgm:prSet presAssocID="{2F83827F-1BB3-43BE-99EC-FD54B0FC2153}" presName="composite2" presStyleCnt="0"/>
      <dgm:spPr/>
    </dgm:pt>
    <dgm:pt modelId="{9E51CE9D-4D19-47C2-AB9D-F0FB888A7BE9}" type="pres">
      <dgm:prSet presAssocID="{2F83827F-1BB3-43BE-99EC-FD54B0FC2153}" presName="background2" presStyleLbl="node2" presStyleIdx="1" presStyleCnt="2"/>
      <dgm:spPr/>
    </dgm:pt>
    <dgm:pt modelId="{78F8CCEB-61B1-4000-B513-A36E4782F7F0}" type="pres">
      <dgm:prSet presAssocID="{2F83827F-1BB3-43BE-99EC-FD54B0FC215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4EEEB1-A4EA-4E6D-AC40-0E7711BB5518}" type="pres">
      <dgm:prSet presAssocID="{2F83827F-1BB3-43BE-99EC-FD54B0FC2153}" presName="hierChild3" presStyleCnt="0"/>
      <dgm:spPr/>
    </dgm:pt>
    <dgm:pt modelId="{60AB9BE6-5C48-4E02-8663-D4B3051F484A}" type="pres">
      <dgm:prSet presAssocID="{A66B60F0-C58E-41C7-8244-DA1AD097BA43}" presName="Name17" presStyleLbl="parChTrans1D3" presStyleIdx="2" presStyleCnt="5"/>
      <dgm:spPr/>
      <dgm:t>
        <a:bodyPr/>
        <a:lstStyle/>
        <a:p>
          <a:endParaRPr lang="en-US"/>
        </a:p>
      </dgm:t>
    </dgm:pt>
    <dgm:pt modelId="{AD628A27-B25F-4D03-8D36-EF2850C17D92}" type="pres">
      <dgm:prSet presAssocID="{BD90F67F-490D-480D-9136-396ACB6E959C}" presName="hierRoot3" presStyleCnt="0"/>
      <dgm:spPr/>
    </dgm:pt>
    <dgm:pt modelId="{753F07F8-0584-49CF-91A2-44F69B211BA8}" type="pres">
      <dgm:prSet presAssocID="{BD90F67F-490D-480D-9136-396ACB6E959C}" presName="composite3" presStyleCnt="0"/>
      <dgm:spPr/>
    </dgm:pt>
    <dgm:pt modelId="{41BF436E-74C2-45AE-BBE3-D7EDF269310B}" type="pres">
      <dgm:prSet presAssocID="{BD90F67F-490D-480D-9136-396ACB6E959C}" presName="background3" presStyleLbl="node3" presStyleIdx="2" presStyleCnt="5"/>
      <dgm:spPr/>
    </dgm:pt>
    <dgm:pt modelId="{1776C888-7F33-4EB4-A8B5-E77C2B319908}" type="pres">
      <dgm:prSet presAssocID="{BD90F67F-490D-480D-9136-396ACB6E959C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20831A-ECF3-472E-A4E9-38C489B3AAB3}" type="pres">
      <dgm:prSet presAssocID="{BD90F67F-490D-480D-9136-396ACB6E959C}" presName="hierChild4" presStyleCnt="0"/>
      <dgm:spPr/>
    </dgm:pt>
    <dgm:pt modelId="{904B323D-243E-484C-91C6-F501C5CA484A}" type="pres">
      <dgm:prSet presAssocID="{965BC91A-84EC-40D2-B877-09137829C746}" presName="Name17" presStyleLbl="parChTrans1D3" presStyleIdx="3" presStyleCnt="5"/>
      <dgm:spPr/>
      <dgm:t>
        <a:bodyPr/>
        <a:lstStyle/>
        <a:p>
          <a:endParaRPr lang="en-US"/>
        </a:p>
      </dgm:t>
    </dgm:pt>
    <dgm:pt modelId="{05E89EC8-E8EF-4FB2-A788-3996D8F823A8}" type="pres">
      <dgm:prSet presAssocID="{9890E1D6-092B-4A8B-BB27-3F0AAB19DF3F}" presName="hierRoot3" presStyleCnt="0"/>
      <dgm:spPr/>
    </dgm:pt>
    <dgm:pt modelId="{DDAA7A07-AD6A-49EC-BC5C-21F49BC96F54}" type="pres">
      <dgm:prSet presAssocID="{9890E1D6-092B-4A8B-BB27-3F0AAB19DF3F}" presName="composite3" presStyleCnt="0"/>
      <dgm:spPr/>
    </dgm:pt>
    <dgm:pt modelId="{179AC393-E7C0-4C24-8D6F-6A80922796D2}" type="pres">
      <dgm:prSet presAssocID="{9890E1D6-092B-4A8B-BB27-3F0AAB19DF3F}" presName="background3" presStyleLbl="node3" presStyleIdx="3" presStyleCnt="5"/>
      <dgm:spPr/>
    </dgm:pt>
    <dgm:pt modelId="{84AB21B9-BB3F-4E90-A9DD-F277EA999D35}" type="pres">
      <dgm:prSet presAssocID="{9890E1D6-092B-4A8B-BB27-3F0AAB19DF3F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B4BAF0-BA8B-4F86-8BC1-1F67F48E22F1}" type="pres">
      <dgm:prSet presAssocID="{9890E1D6-092B-4A8B-BB27-3F0AAB19DF3F}" presName="hierChild4" presStyleCnt="0"/>
      <dgm:spPr/>
    </dgm:pt>
    <dgm:pt modelId="{EE36B1B9-D611-429B-8DCD-CA78AE025CC3}" type="pres">
      <dgm:prSet presAssocID="{AB6CB3CF-54A9-42D4-B457-9753800181FC}" presName="Name17" presStyleLbl="parChTrans1D3" presStyleIdx="4" presStyleCnt="5"/>
      <dgm:spPr/>
      <dgm:t>
        <a:bodyPr/>
        <a:lstStyle/>
        <a:p>
          <a:endParaRPr lang="en-US"/>
        </a:p>
      </dgm:t>
    </dgm:pt>
    <dgm:pt modelId="{02B3BAD0-3585-43C2-87A3-F201DE20586D}" type="pres">
      <dgm:prSet presAssocID="{26764055-163B-4820-9DE7-FC43D331F011}" presName="hierRoot3" presStyleCnt="0"/>
      <dgm:spPr/>
    </dgm:pt>
    <dgm:pt modelId="{A699A61A-F157-4B1E-9BC6-395AD7F27A66}" type="pres">
      <dgm:prSet presAssocID="{26764055-163B-4820-9DE7-FC43D331F011}" presName="composite3" presStyleCnt="0"/>
      <dgm:spPr/>
    </dgm:pt>
    <dgm:pt modelId="{28BA22A5-B745-456C-825B-DBC5B6ABF030}" type="pres">
      <dgm:prSet presAssocID="{26764055-163B-4820-9DE7-FC43D331F011}" presName="background3" presStyleLbl="node3" presStyleIdx="4" presStyleCnt="5"/>
      <dgm:spPr/>
    </dgm:pt>
    <dgm:pt modelId="{E83EA3FE-6BF0-43E0-90EE-96275EF62CBF}" type="pres">
      <dgm:prSet presAssocID="{26764055-163B-4820-9DE7-FC43D331F011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19D2FB-2C2F-48C3-A0D9-ED69936016CF}" type="pres">
      <dgm:prSet presAssocID="{26764055-163B-4820-9DE7-FC43D331F011}" presName="hierChild4" presStyleCnt="0"/>
      <dgm:spPr/>
    </dgm:pt>
  </dgm:ptLst>
  <dgm:cxnLst>
    <dgm:cxn modelId="{B2B60744-CC0D-4CC6-A4C6-135945A5A548}" type="presOf" srcId="{CD11AC0D-4965-47A6-9FD2-A9AFE659D71D}" destId="{3B84469A-B2F9-485E-B708-1F9E6390BEE4}" srcOrd="0" destOrd="0" presId="urn:microsoft.com/office/officeart/2005/8/layout/hierarchy1"/>
    <dgm:cxn modelId="{EC3B53BA-B6FC-481A-AFAC-F7D36D31F2E3}" srcId="{2F83827F-1BB3-43BE-99EC-FD54B0FC2153}" destId="{26764055-163B-4820-9DE7-FC43D331F011}" srcOrd="2" destOrd="0" parTransId="{AB6CB3CF-54A9-42D4-B457-9753800181FC}" sibTransId="{51B39925-7585-4C49-A94A-6DFCD2FC6CE6}"/>
    <dgm:cxn modelId="{6A3AD551-CE6F-4366-9BA3-BB79E4596E35}" srcId="{2F83827F-1BB3-43BE-99EC-FD54B0FC2153}" destId="{BD90F67F-490D-480D-9136-396ACB6E959C}" srcOrd="0" destOrd="0" parTransId="{A66B60F0-C58E-41C7-8244-DA1AD097BA43}" sibTransId="{722AE1C4-0533-49C7-B563-5FD80D278FA4}"/>
    <dgm:cxn modelId="{98449009-C7D8-4D7A-A413-C7BA9142CD31}" type="presOf" srcId="{F636F0F5-6296-4906-8136-AFAC3D98AE54}" destId="{B77AD723-436F-401F-9944-CB86D5B1CD19}" srcOrd="0" destOrd="0" presId="urn:microsoft.com/office/officeart/2005/8/layout/hierarchy1"/>
    <dgm:cxn modelId="{5E347957-007C-41B0-81BE-BD796F1B08BE}" type="presOf" srcId="{3C779AD6-816A-42A5-9BF1-12BB7DDA5500}" destId="{3535C793-1ED3-448D-9C54-55F2C8C9BB92}" srcOrd="0" destOrd="0" presId="urn:microsoft.com/office/officeart/2005/8/layout/hierarchy1"/>
    <dgm:cxn modelId="{6A7242FB-9472-416E-AA0F-89712EC5DF92}" type="presOf" srcId="{33C78410-5574-437E-BACA-11CA7AD6CA1D}" destId="{5BD7B0D9-F8D9-4C48-8C25-988D57D5011F}" srcOrd="0" destOrd="0" presId="urn:microsoft.com/office/officeart/2005/8/layout/hierarchy1"/>
    <dgm:cxn modelId="{AC970F86-6542-46B2-AB8C-AED640EDA053}" type="presOf" srcId="{AB6CB3CF-54A9-42D4-B457-9753800181FC}" destId="{EE36B1B9-D611-429B-8DCD-CA78AE025CC3}" srcOrd="0" destOrd="0" presId="urn:microsoft.com/office/officeart/2005/8/layout/hierarchy1"/>
    <dgm:cxn modelId="{6354F82A-C913-45AE-9397-D6A3BED608C8}" type="presOf" srcId="{6AC0FCFC-0DC0-4F6E-BC00-493AFC2D1FEB}" destId="{7401B934-EFF9-4F0B-87BD-4D9F27A2DE56}" srcOrd="0" destOrd="0" presId="urn:microsoft.com/office/officeart/2005/8/layout/hierarchy1"/>
    <dgm:cxn modelId="{809A36C1-F6AC-4DF0-958F-AED43A41A5CA}" srcId="{2F83827F-1BB3-43BE-99EC-FD54B0FC2153}" destId="{9890E1D6-092B-4A8B-BB27-3F0AAB19DF3F}" srcOrd="1" destOrd="0" parTransId="{965BC91A-84EC-40D2-B877-09137829C746}" sibTransId="{5E116FED-6DB1-4762-9CEF-2493C5BAF945}"/>
    <dgm:cxn modelId="{9015A0F1-0EBF-4CEF-8FF9-232C34471861}" type="presOf" srcId="{9890E1D6-092B-4A8B-BB27-3F0AAB19DF3F}" destId="{84AB21B9-BB3F-4E90-A9DD-F277EA999D35}" srcOrd="0" destOrd="0" presId="urn:microsoft.com/office/officeart/2005/8/layout/hierarchy1"/>
    <dgm:cxn modelId="{B1042E4B-4E79-4DD5-99E2-E3D3F602FE2F}" srcId="{F636F0F5-6296-4906-8136-AFAC3D98AE54}" destId="{701372E6-9A99-481E-A03E-274DA319AA37}" srcOrd="0" destOrd="0" parTransId="{33C78410-5574-437E-BACA-11CA7AD6CA1D}" sibTransId="{81268234-E586-4A16-A1C8-2B21C098EBEA}"/>
    <dgm:cxn modelId="{C8CBF382-128A-4CE5-B39D-3EEFF6156DB7}" srcId="{701372E6-9A99-481E-A03E-274DA319AA37}" destId="{6AC0FCFC-0DC0-4F6E-BC00-493AFC2D1FEB}" srcOrd="1" destOrd="0" parTransId="{09537567-D507-4E8B-A13A-E2D29855D8EE}" sibTransId="{579F753D-7E11-4332-A349-AFA68C3F9F7A}"/>
    <dgm:cxn modelId="{DDF457CD-BD3F-4BA1-B9D9-4AB741AE95D1}" type="presOf" srcId="{A66B60F0-C58E-41C7-8244-DA1AD097BA43}" destId="{60AB9BE6-5C48-4E02-8663-D4B3051F484A}" srcOrd="0" destOrd="0" presId="urn:microsoft.com/office/officeart/2005/8/layout/hierarchy1"/>
    <dgm:cxn modelId="{849E6341-9B43-47EE-860E-271F5F69CCD4}" type="presOf" srcId="{BD90F67F-490D-480D-9136-396ACB6E959C}" destId="{1776C888-7F33-4EB4-A8B5-E77C2B319908}" srcOrd="0" destOrd="0" presId="urn:microsoft.com/office/officeart/2005/8/layout/hierarchy1"/>
    <dgm:cxn modelId="{6CD8072D-3501-408B-8B82-9EFDA2E1EA61}" type="presOf" srcId="{5706F860-52B9-4BFF-AD58-BD0246F8259B}" destId="{125AA7A4-2B71-4E0D-A265-46819C885135}" srcOrd="0" destOrd="0" presId="urn:microsoft.com/office/officeart/2005/8/layout/hierarchy1"/>
    <dgm:cxn modelId="{45EFE442-1ACE-4B24-ACEB-BBB54F6A3B8E}" type="presOf" srcId="{F954DD90-BA4C-4240-930B-BBA1F2423D29}" destId="{D9F26086-E737-4723-9348-664E494CE33E}" srcOrd="0" destOrd="0" presId="urn:microsoft.com/office/officeart/2005/8/layout/hierarchy1"/>
    <dgm:cxn modelId="{36745187-A3A6-4C0C-88F4-2816C2063FB9}" srcId="{F636F0F5-6296-4906-8136-AFAC3D98AE54}" destId="{2F83827F-1BB3-43BE-99EC-FD54B0FC2153}" srcOrd="1" destOrd="0" parTransId="{F954DD90-BA4C-4240-930B-BBA1F2423D29}" sibTransId="{00DB7CD9-6F5A-4CFE-A1C4-86D54B5F9540}"/>
    <dgm:cxn modelId="{D77731E7-05BC-4C01-8C04-BD6B3DE4D7AB}" srcId="{701372E6-9A99-481E-A03E-274DA319AA37}" destId="{3C779AD6-816A-42A5-9BF1-12BB7DDA5500}" srcOrd="0" destOrd="0" parTransId="{CD11AC0D-4965-47A6-9FD2-A9AFE659D71D}" sibTransId="{C2A37AAC-F947-4897-8629-9A263A179798}"/>
    <dgm:cxn modelId="{FE412511-6F93-4D42-B45A-8C6339A682E8}" type="presOf" srcId="{965BC91A-84EC-40D2-B877-09137829C746}" destId="{904B323D-243E-484C-91C6-F501C5CA484A}" srcOrd="0" destOrd="0" presId="urn:microsoft.com/office/officeart/2005/8/layout/hierarchy1"/>
    <dgm:cxn modelId="{FB156BF6-A57A-45AF-B68C-BC996C30EC6B}" srcId="{5706F860-52B9-4BFF-AD58-BD0246F8259B}" destId="{F636F0F5-6296-4906-8136-AFAC3D98AE54}" srcOrd="0" destOrd="0" parTransId="{F4C7C4C3-6436-417B-8425-534CBC8949A2}" sibTransId="{6911CF6E-994C-403C-8CCF-AD163FB9509D}"/>
    <dgm:cxn modelId="{311EE65D-E08E-4208-84BF-13C6898FC9C4}" type="presOf" srcId="{701372E6-9A99-481E-A03E-274DA319AA37}" destId="{A7794628-5305-430B-8705-3302F7261A7D}" srcOrd="0" destOrd="0" presId="urn:microsoft.com/office/officeart/2005/8/layout/hierarchy1"/>
    <dgm:cxn modelId="{F9B9A19B-A3DE-4EF5-86F9-E724E9A438E8}" type="presOf" srcId="{26764055-163B-4820-9DE7-FC43D331F011}" destId="{E83EA3FE-6BF0-43E0-90EE-96275EF62CBF}" srcOrd="0" destOrd="0" presId="urn:microsoft.com/office/officeart/2005/8/layout/hierarchy1"/>
    <dgm:cxn modelId="{B9608DCA-6882-4FBA-9B66-F2D17A4D743D}" type="presOf" srcId="{09537567-D507-4E8B-A13A-E2D29855D8EE}" destId="{3012C26A-F0A5-43CF-8429-07C30974BC15}" srcOrd="0" destOrd="0" presId="urn:microsoft.com/office/officeart/2005/8/layout/hierarchy1"/>
    <dgm:cxn modelId="{0CBC9F88-F75F-478F-9BD7-506B1B262F7C}" type="presOf" srcId="{2F83827F-1BB3-43BE-99EC-FD54B0FC2153}" destId="{78F8CCEB-61B1-4000-B513-A36E4782F7F0}" srcOrd="0" destOrd="0" presId="urn:microsoft.com/office/officeart/2005/8/layout/hierarchy1"/>
    <dgm:cxn modelId="{2B08EFC5-E15A-4B6D-94B8-CC62E2CFC865}" type="presParOf" srcId="{125AA7A4-2B71-4E0D-A265-46819C885135}" destId="{6409BEBA-DC8E-4785-BFED-0DD68F787355}" srcOrd="0" destOrd="0" presId="urn:microsoft.com/office/officeart/2005/8/layout/hierarchy1"/>
    <dgm:cxn modelId="{4766B7AC-C7E2-46B7-8E25-8E2DA40081BB}" type="presParOf" srcId="{6409BEBA-DC8E-4785-BFED-0DD68F787355}" destId="{819DBA68-C627-425A-BFCC-CA1A7D6C1913}" srcOrd="0" destOrd="0" presId="urn:microsoft.com/office/officeart/2005/8/layout/hierarchy1"/>
    <dgm:cxn modelId="{7660657D-FA6D-4E01-B5BD-26C867F7A597}" type="presParOf" srcId="{819DBA68-C627-425A-BFCC-CA1A7D6C1913}" destId="{F695546D-5D35-45FD-B749-CF047FD2A5D3}" srcOrd="0" destOrd="0" presId="urn:microsoft.com/office/officeart/2005/8/layout/hierarchy1"/>
    <dgm:cxn modelId="{ACCEBB57-EAAB-458D-AF4A-032ECAF7B8C4}" type="presParOf" srcId="{819DBA68-C627-425A-BFCC-CA1A7D6C1913}" destId="{B77AD723-436F-401F-9944-CB86D5B1CD19}" srcOrd="1" destOrd="0" presId="urn:microsoft.com/office/officeart/2005/8/layout/hierarchy1"/>
    <dgm:cxn modelId="{501B481A-76B8-426F-89FE-37D1B989EE3B}" type="presParOf" srcId="{6409BEBA-DC8E-4785-BFED-0DD68F787355}" destId="{AFA6F8E3-121C-4D57-9D2A-2474FD7F8DD6}" srcOrd="1" destOrd="0" presId="urn:microsoft.com/office/officeart/2005/8/layout/hierarchy1"/>
    <dgm:cxn modelId="{4AC32F94-21D1-4192-BD9C-0898585A73D0}" type="presParOf" srcId="{AFA6F8E3-121C-4D57-9D2A-2474FD7F8DD6}" destId="{5BD7B0D9-F8D9-4C48-8C25-988D57D5011F}" srcOrd="0" destOrd="0" presId="urn:microsoft.com/office/officeart/2005/8/layout/hierarchy1"/>
    <dgm:cxn modelId="{EBB2324C-6B8F-4245-BD35-1C17C396FD79}" type="presParOf" srcId="{AFA6F8E3-121C-4D57-9D2A-2474FD7F8DD6}" destId="{94F59789-8A1E-4F22-A81E-335393C241D0}" srcOrd="1" destOrd="0" presId="urn:microsoft.com/office/officeart/2005/8/layout/hierarchy1"/>
    <dgm:cxn modelId="{14EDE72C-D732-4E03-BB70-4F7B486F82E3}" type="presParOf" srcId="{94F59789-8A1E-4F22-A81E-335393C241D0}" destId="{B954066A-DF60-42E4-B2CE-C1658D13056F}" srcOrd="0" destOrd="0" presId="urn:microsoft.com/office/officeart/2005/8/layout/hierarchy1"/>
    <dgm:cxn modelId="{A8DAB705-4D7D-45C7-8744-2C94A7046EFD}" type="presParOf" srcId="{B954066A-DF60-42E4-B2CE-C1658D13056F}" destId="{E168F991-4622-40DE-AD98-FBA67944345B}" srcOrd="0" destOrd="0" presId="urn:microsoft.com/office/officeart/2005/8/layout/hierarchy1"/>
    <dgm:cxn modelId="{44EFD0A9-2C93-40A2-905A-AB090109843F}" type="presParOf" srcId="{B954066A-DF60-42E4-B2CE-C1658D13056F}" destId="{A7794628-5305-430B-8705-3302F7261A7D}" srcOrd="1" destOrd="0" presId="urn:microsoft.com/office/officeart/2005/8/layout/hierarchy1"/>
    <dgm:cxn modelId="{0AFE70FF-1E4D-4D0D-8E10-967D68D1F23D}" type="presParOf" srcId="{94F59789-8A1E-4F22-A81E-335393C241D0}" destId="{4C348A7D-8C98-4DA5-8377-450BF636736D}" srcOrd="1" destOrd="0" presId="urn:microsoft.com/office/officeart/2005/8/layout/hierarchy1"/>
    <dgm:cxn modelId="{E1E231C9-75A9-4615-9900-E72BC8CE5B2C}" type="presParOf" srcId="{4C348A7D-8C98-4DA5-8377-450BF636736D}" destId="{3B84469A-B2F9-485E-B708-1F9E6390BEE4}" srcOrd="0" destOrd="0" presId="urn:microsoft.com/office/officeart/2005/8/layout/hierarchy1"/>
    <dgm:cxn modelId="{30749D91-8665-40A4-9173-8D7299A63176}" type="presParOf" srcId="{4C348A7D-8C98-4DA5-8377-450BF636736D}" destId="{9ECC573B-36DA-4695-AAA2-CE07AEA98F32}" srcOrd="1" destOrd="0" presId="urn:microsoft.com/office/officeart/2005/8/layout/hierarchy1"/>
    <dgm:cxn modelId="{A8E56D4C-FCF9-4DE2-B38D-F34CABA2D0B0}" type="presParOf" srcId="{9ECC573B-36DA-4695-AAA2-CE07AEA98F32}" destId="{F796B40C-9283-42FE-815E-F13B2521A5B5}" srcOrd="0" destOrd="0" presId="urn:microsoft.com/office/officeart/2005/8/layout/hierarchy1"/>
    <dgm:cxn modelId="{561F4C34-B878-4686-8D6E-3CD58516844F}" type="presParOf" srcId="{F796B40C-9283-42FE-815E-F13B2521A5B5}" destId="{4A811EF0-CD1E-4CA1-8D95-E3C1629F91A9}" srcOrd="0" destOrd="0" presId="urn:microsoft.com/office/officeart/2005/8/layout/hierarchy1"/>
    <dgm:cxn modelId="{E89DE66A-0636-4B12-9409-7A6A39305E9E}" type="presParOf" srcId="{F796B40C-9283-42FE-815E-F13B2521A5B5}" destId="{3535C793-1ED3-448D-9C54-55F2C8C9BB92}" srcOrd="1" destOrd="0" presId="urn:microsoft.com/office/officeart/2005/8/layout/hierarchy1"/>
    <dgm:cxn modelId="{4CAB1F18-A3B8-41CC-A766-4860CD4282E8}" type="presParOf" srcId="{9ECC573B-36DA-4695-AAA2-CE07AEA98F32}" destId="{F919E4EB-5690-4435-B601-1B278AD0120D}" srcOrd="1" destOrd="0" presId="urn:microsoft.com/office/officeart/2005/8/layout/hierarchy1"/>
    <dgm:cxn modelId="{C32A6805-4CCF-4D98-9556-4C7DFF3CA606}" type="presParOf" srcId="{4C348A7D-8C98-4DA5-8377-450BF636736D}" destId="{3012C26A-F0A5-43CF-8429-07C30974BC15}" srcOrd="2" destOrd="0" presId="urn:microsoft.com/office/officeart/2005/8/layout/hierarchy1"/>
    <dgm:cxn modelId="{9588A981-847D-4218-AD3D-B75E04CB8D58}" type="presParOf" srcId="{4C348A7D-8C98-4DA5-8377-450BF636736D}" destId="{3DA44EC4-98DE-467C-832E-AC5904048034}" srcOrd="3" destOrd="0" presId="urn:microsoft.com/office/officeart/2005/8/layout/hierarchy1"/>
    <dgm:cxn modelId="{185BA7B8-0673-4294-BA57-9EA092242998}" type="presParOf" srcId="{3DA44EC4-98DE-467C-832E-AC5904048034}" destId="{0492C6C4-D71D-4F20-A029-18952EACF883}" srcOrd="0" destOrd="0" presId="urn:microsoft.com/office/officeart/2005/8/layout/hierarchy1"/>
    <dgm:cxn modelId="{FEF094B5-652C-4358-A1DF-1DD09D748DFD}" type="presParOf" srcId="{0492C6C4-D71D-4F20-A029-18952EACF883}" destId="{437EBFE0-2F21-4D72-8619-4AAD7B9ED5C5}" srcOrd="0" destOrd="0" presId="urn:microsoft.com/office/officeart/2005/8/layout/hierarchy1"/>
    <dgm:cxn modelId="{1FA0D28C-9613-4B0B-B022-3F136575F1D6}" type="presParOf" srcId="{0492C6C4-D71D-4F20-A029-18952EACF883}" destId="{7401B934-EFF9-4F0B-87BD-4D9F27A2DE56}" srcOrd="1" destOrd="0" presId="urn:microsoft.com/office/officeart/2005/8/layout/hierarchy1"/>
    <dgm:cxn modelId="{935AF5E5-CEC4-4E7B-8AA9-7A5D04EC8EB2}" type="presParOf" srcId="{3DA44EC4-98DE-467C-832E-AC5904048034}" destId="{C97FAA4D-3758-4662-A019-D3A919FA1A7B}" srcOrd="1" destOrd="0" presId="urn:microsoft.com/office/officeart/2005/8/layout/hierarchy1"/>
    <dgm:cxn modelId="{0B63C5BC-B52D-462F-AEFC-CF8850D42A3A}" type="presParOf" srcId="{AFA6F8E3-121C-4D57-9D2A-2474FD7F8DD6}" destId="{D9F26086-E737-4723-9348-664E494CE33E}" srcOrd="2" destOrd="0" presId="urn:microsoft.com/office/officeart/2005/8/layout/hierarchy1"/>
    <dgm:cxn modelId="{1985EF2E-6A36-4363-BF63-51B245260850}" type="presParOf" srcId="{AFA6F8E3-121C-4D57-9D2A-2474FD7F8DD6}" destId="{0FD79825-BF29-4635-B7C9-622AA50A1BDF}" srcOrd="3" destOrd="0" presId="urn:microsoft.com/office/officeart/2005/8/layout/hierarchy1"/>
    <dgm:cxn modelId="{68953E69-4C65-4313-B2F7-3E1BFFC9BBD3}" type="presParOf" srcId="{0FD79825-BF29-4635-B7C9-622AA50A1BDF}" destId="{180F49CF-3C44-47C9-9677-E9244FC0B10B}" srcOrd="0" destOrd="0" presId="urn:microsoft.com/office/officeart/2005/8/layout/hierarchy1"/>
    <dgm:cxn modelId="{F8E91FC7-72B0-461E-8C68-6CFAD13438A0}" type="presParOf" srcId="{180F49CF-3C44-47C9-9677-E9244FC0B10B}" destId="{9E51CE9D-4D19-47C2-AB9D-F0FB888A7BE9}" srcOrd="0" destOrd="0" presId="urn:microsoft.com/office/officeart/2005/8/layout/hierarchy1"/>
    <dgm:cxn modelId="{C4E31829-D93F-45DF-AE8C-54C7C6E185F6}" type="presParOf" srcId="{180F49CF-3C44-47C9-9677-E9244FC0B10B}" destId="{78F8CCEB-61B1-4000-B513-A36E4782F7F0}" srcOrd="1" destOrd="0" presId="urn:microsoft.com/office/officeart/2005/8/layout/hierarchy1"/>
    <dgm:cxn modelId="{B0EABCA8-3E34-4675-8824-6004587955A8}" type="presParOf" srcId="{0FD79825-BF29-4635-B7C9-622AA50A1BDF}" destId="{9F4EEEB1-A4EA-4E6D-AC40-0E7711BB5518}" srcOrd="1" destOrd="0" presId="urn:microsoft.com/office/officeart/2005/8/layout/hierarchy1"/>
    <dgm:cxn modelId="{884B4F52-957F-49A1-9F28-7BDA12685656}" type="presParOf" srcId="{9F4EEEB1-A4EA-4E6D-AC40-0E7711BB5518}" destId="{60AB9BE6-5C48-4E02-8663-D4B3051F484A}" srcOrd="0" destOrd="0" presId="urn:microsoft.com/office/officeart/2005/8/layout/hierarchy1"/>
    <dgm:cxn modelId="{8BCAAB39-87BA-4598-8E62-F74681200278}" type="presParOf" srcId="{9F4EEEB1-A4EA-4E6D-AC40-0E7711BB5518}" destId="{AD628A27-B25F-4D03-8D36-EF2850C17D92}" srcOrd="1" destOrd="0" presId="urn:microsoft.com/office/officeart/2005/8/layout/hierarchy1"/>
    <dgm:cxn modelId="{9E56B2EC-6B67-4E44-B3E8-F1918812F7AF}" type="presParOf" srcId="{AD628A27-B25F-4D03-8D36-EF2850C17D92}" destId="{753F07F8-0584-49CF-91A2-44F69B211BA8}" srcOrd="0" destOrd="0" presId="urn:microsoft.com/office/officeart/2005/8/layout/hierarchy1"/>
    <dgm:cxn modelId="{71515137-AC33-4B52-8EFB-E3932D437F40}" type="presParOf" srcId="{753F07F8-0584-49CF-91A2-44F69B211BA8}" destId="{41BF436E-74C2-45AE-BBE3-D7EDF269310B}" srcOrd="0" destOrd="0" presId="urn:microsoft.com/office/officeart/2005/8/layout/hierarchy1"/>
    <dgm:cxn modelId="{585167E6-06D7-41A4-B815-FC78B8360CB2}" type="presParOf" srcId="{753F07F8-0584-49CF-91A2-44F69B211BA8}" destId="{1776C888-7F33-4EB4-A8B5-E77C2B319908}" srcOrd="1" destOrd="0" presId="urn:microsoft.com/office/officeart/2005/8/layout/hierarchy1"/>
    <dgm:cxn modelId="{6467B56E-0BE8-4A3D-B19F-A8DFA983168E}" type="presParOf" srcId="{AD628A27-B25F-4D03-8D36-EF2850C17D92}" destId="{DB20831A-ECF3-472E-A4E9-38C489B3AAB3}" srcOrd="1" destOrd="0" presId="urn:microsoft.com/office/officeart/2005/8/layout/hierarchy1"/>
    <dgm:cxn modelId="{0121ED2B-5C8F-4386-8471-A3A49BF0B49F}" type="presParOf" srcId="{9F4EEEB1-A4EA-4E6D-AC40-0E7711BB5518}" destId="{904B323D-243E-484C-91C6-F501C5CA484A}" srcOrd="2" destOrd="0" presId="urn:microsoft.com/office/officeart/2005/8/layout/hierarchy1"/>
    <dgm:cxn modelId="{90CF7DDD-1548-4BA1-8D4B-8D5C6BCA8045}" type="presParOf" srcId="{9F4EEEB1-A4EA-4E6D-AC40-0E7711BB5518}" destId="{05E89EC8-E8EF-4FB2-A788-3996D8F823A8}" srcOrd="3" destOrd="0" presId="urn:microsoft.com/office/officeart/2005/8/layout/hierarchy1"/>
    <dgm:cxn modelId="{A71C0A10-3E5A-4D19-9293-4E5C9FDEFBA4}" type="presParOf" srcId="{05E89EC8-E8EF-4FB2-A788-3996D8F823A8}" destId="{DDAA7A07-AD6A-49EC-BC5C-21F49BC96F54}" srcOrd="0" destOrd="0" presId="urn:microsoft.com/office/officeart/2005/8/layout/hierarchy1"/>
    <dgm:cxn modelId="{6F843113-5F02-4D7B-BBAF-2C9C7509956E}" type="presParOf" srcId="{DDAA7A07-AD6A-49EC-BC5C-21F49BC96F54}" destId="{179AC393-E7C0-4C24-8D6F-6A80922796D2}" srcOrd="0" destOrd="0" presId="urn:microsoft.com/office/officeart/2005/8/layout/hierarchy1"/>
    <dgm:cxn modelId="{7B3147C7-DE3A-4777-99BE-104FC52EC6F2}" type="presParOf" srcId="{DDAA7A07-AD6A-49EC-BC5C-21F49BC96F54}" destId="{84AB21B9-BB3F-4E90-A9DD-F277EA999D35}" srcOrd="1" destOrd="0" presId="urn:microsoft.com/office/officeart/2005/8/layout/hierarchy1"/>
    <dgm:cxn modelId="{31DDA97F-B288-4411-957A-583885419315}" type="presParOf" srcId="{05E89EC8-E8EF-4FB2-A788-3996D8F823A8}" destId="{BFB4BAF0-BA8B-4F86-8BC1-1F67F48E22F1}" srcOrd="1" destOrd="0" presId="urn:microsoft.com/office/officeart/2005/8/layout/hierarchy1"/>
    <dgm:cxn modelId="{F5891984-2D43-4718-964A-4D7736921159}" type="presParOf" srcId="{9F4EEEB1-A4EA-4E6D-AC40-0E7711BB5518}" destId="{EE36B1B9-D611-429B-8DCD-CA78AE025CC3}" srcOrd="4" destOrd="0" presId="urn:microsoft.com/office/officeart/2005/8/layout/hierarchy1"/>
    <dgm:cxn modelId="{BCF42343-D1E1-430C-B491-915879E1B972}" type="presParOf" srcId="{9F4EEEB1-A4EA-4E6D-AC40-0E7711BB5518}" destId="{02B3BAD0-3585-43C2-87A3-F201DE20586D}" srcOrd="5" destOrd="0" presId="urn:microsoft.com/office/officeart/2005/8/layout/hierarchy1"/>
    <dgm:cxn modelId="{9825A032-EFDF-4DF5-B7B7-3271D56A17B4}" type="presParOf" srcId="{02B3BAD0-3585-43C2-87A3-F201DE20586D}" destId="{A699A61A-F157-4B1E-9BC6-395AD7F27A66}" srcOrd="0" destOrd="0" presId="urn:microsoft.com/office/officeart/2005/8/layout/hierarchy1"/>
    <dgm:cxn modelId="{BD1C60A9-40AE-4446-A3AC-E1A95FD82977}" type="presParOf" srcId="{A699A61A-F157-4B1E-9BC6-395AD7F27A66}" destId="{28BA22A5-B745-456C-825B-DBC5B6ABF030}" srcOrd="0" destOrd="0" presId="urn:microsoft.com/office/officeart/2005/8/layout/hierarchy1"/>
    <dgm:cxn modelId="{43EDC4A9-61BB-4A0F-94B1-B045A1A8A3A8}" type="presParOf" srcId="{A699A61A-F157-4B1E-9BC6-395AD7F27A66}" destId="{E83EA3FE-6BF0-43E0-90EE-96275EF62CBF}" srcOrd="1" destOrd="0" presId="urn:microsoft.com/office/officeart/2005/8/layout/hierarchy1"/>
    <dgm:cxn modelId="{F9169680-04E8-4C13-B3B3-63AC597A7AA2}" type="presParOf" srcId="{02B3BAD0-3585-43C2-87A3-F201DE20586D}" destId="{0419D2FB-2C2F-48C3-A0D9-ED69936016C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0E1526-D9D8-44D5-B6AF-66DB3B1A4096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D1D396A-726D-402F-8CD1-AD323683E4A5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Employ K-means clustering.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E1DA31-370C-4F55-BB18-24170DEED590}" type="parTrans" cxnId="{E2992411-478A-4548-96D5-2E6319D47719}">
      <dgm:prSet/>
      <dgm:spPr/>
      <dgm:t>
        <a:bodyPr/>
        <a:lstStyle/>
        <a:p>
          <a:endParaRPr lang="en-US"/>
        </a:p>
      </dgm:t>
    </dgm:pt>
    <dgm:pt modelId="{EB78AA4F-D484-464B-A09A-3026B6B6CB25}" type="sibTrans" cxnId="{E2992411-478A-4548-96D5-2E6319D47719}">
      <dgm:prSet/>
      <dgm:spPr/>
      <dgm:t>
        <a:bodyPr/>
        <a:lstStyle/>
        <a:p>
          <a:endParaRPr lang="en-US"/>
        </a:p>
      </dgm:t>
    </dgm:pt>
    <dgm:pt modelId="{76759A6A-77E9-4388-B22E-A3365B4D5B49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Choosing </a:t>
          </a:r>
          <a:r>
            <a: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Glove pre-trained model </a:t>
          </a:r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as</a:t>
          </a:r>
          <a:r>
            <a: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an embedding model. 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5C1BCC-2DBC-420D-9FE6-8555556B7444}" type="parTrans" cxnId="{CE23E491-8A7D-462A-BEAE-EF9EF631D3D6}">
      <dgm:prSet/>
      <dgm:spPr/>
      <dgm:t>
        <a:bodyPr/>
        <a:lstStyle/>
        <a:p>
          <a:endParaRPr lang="en-US"/>
        </a:p>
      </dgm:t>
    </dgm:pt>
    <dgm:pt modelId="{3B533156-2853-400A-9488-B39BC28404EF}" type="sibTrans" cxnId="{CE23E491-8A7D-462A-BEAE-EF9EF631D3D6}">
      <dgm:prSet/>
      <dgm:spPr/>
      <dgm:t>
        <a:bodyPr/>
        <a:lstStyle/>
        <a:p>
          <a:endParaRPr lang="en-US"/>
        </a:p>
      </dgm:t>
    </dgm:pt>
    <dgm:pt modelId="{7359C478-FFF9-448C-983C-DE601B7BA197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Using </a:t>
          </a:r>
          <a:r>
            <a:rPr lang="en-US" sz="15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glove.6B.100d</a:t>
          </a:r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where a vector with 100 elements shows each word.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3B9F49-9848-4F83-984B-2199CC536AFD}" type="parTrans" cxnId="{446E9324-483A-4C1B-9A7B-53D03DCF83DE}">
      <dgm:prSet/>
      <dgm:spPr/>
      <dgm:t>
        <a:bodyPr/>
        <a:lstStyle/>
        <a:p>
          <a:endParaRPr lang="en-US"/>
        </a:p>
      </dgm:t>
    </dgm:pt>
    <dgm:pt modelId="{E422991D-A672-402F-A955-23789FE22D74}" type="sibTrans" cxnId="{446E9324-483A-4C1B-9A7B-53D03DCF83DE}">
      <dgm:prSet/>
      <dgm:spPr/>
      <dgm:t>
        <a:bodyPr/>
        <a:lstStyle/>
        <a:p>
          <a:endParaRPr lang="en-US"/>
        </a:p>
      </dgm:t>
    </dgm:pt>
    <dgm:pt modelId="{F5D697B0-6AC0-4AAD-9DA8-C09DB63BA4ED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Preprocessing user information (tweets, bios, Etc.).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740210-0EED-4541-A26E-78C2E21543F1}" type="parTrans" cxnId="{6E2C8C7E-D38C-4588-9734-901F79C0A693}">
      <dgm:prSet/>
      <dgm:spPr/>
      <dgm:t>
        <a:bodyPr/>
        <a:lstStyle/>
        <a:p>
          <a:endParaRPr lang="en-US"/>
        </a:p>
      </dgm:t>
    </dgm:pt>
    <dgm:pt modelId="{E53BE7B1-5210-49AD-BB11-8C8E2949B78B}" type="sibTrans" cxnId="{6E2C8C7E-D38C-4588-9734-901F79C0A693}">
      <dgm:prSet/>
      <dgm:spPr/>
      <dgm:t>
        <a:bodyPr/>
        <a:lstStyle/>
        <a:p>
          <a:endParaRPr lang="en-US"/>
        </a:p>
      </dgm:t>
    </dgm:pt>
    <dgm:pt modelId="{73D5C60F-F721-4137-8203-20E61B17284C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Training a Classification model.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5D8885-552F-45BA-BECF-964A33E3250D}" type="parTrans" cxnId="{419979D1-B4BC-40EA-8F51-E7530470BF3D}">
      <dgm:prSet/>
      <dgm:spPr/>
      <dgm:t>
        <a:bodyPr/>
        <a:lstStyle/>
        <a:p>
          <a:endParaRPr lang="en-US"/>
        </a:p>
      </dgm:t>
    </dgm:pt>
    <dgm:pt modelId="{D0AA892A-CA0E-4E54-B502-7FB1E9189FFE}" type="sibTrans" cxnId="{419979D1-B4BC-40EA-8F51-E7530470BF3D}">
      <dgm:prSet/>
      <dgm:spPr/>
      <dgm:t>
        <a:bodyPr/>
        <a:lstStyle/>
        <a:p>
          <a:endParaRPr lang="en-US"/>
        </a:p>
      </dgm:t>
    </dgm:pt>
    <dgm:pt modelId="{7BBF4CD0-A339-4AFD-A2B1-55A04C8AE6B5}" type="pres">
      <dgm:prSet presAssocID="{870E1526-D9D8-44D5-B6AF-66DB3B1A4096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4D3E51-164F-46BA-AC27-035799750E33}" type="pres">
      <dgm:prSet presAssocID="{870E1526-D9D8-44D5-B6AF-66DB3B1A4096}" presName="arrow" presStyleLbl="bgShp" presStyleIdx="0" presStyleCnt="1"/>
      <dgm:spPr/>
    </dgm:pt>
    <dgm:pt modelId="{8B98A0BC-DBD8-47D5-BDE1-A336BDDBAD8B}" type="pres">
      <dgm:prSet presAssocID="{870E1526-D9D8-44D5-B6AF-66DB3B1A4096}" presName="linearProcess" presStyleCnt="0"/>
      <dgm:spPr/>
    </dgm:pt>
    <dgm:pt modelId="{BA5D3542-20A7-40E2-B707-C5FB18121965}" type="pres">
      <dgm:prSet presAssocID="{1D1D396A-726D-402F-8CD1-AD323683E4A5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87667-95DD-4BF4-8C87-70400425FB1A}" type="pres">
      <dgm:prSet presAssocID="{EB78AA4F-D484-464B-A09A-3026B6B6CB25}" presName="sibTrans" presStyleCnt="0"/>
      <dgm:spPr/>
    </dgm:pt>
    <dgm:pt modelId="{585407C0-15CD-4B7C-81C8-F765E397CE0E}" type="pres">
      <dgm:prSet presAssocID="{F5D697B0-6AC0-4AAD-9DA8-C09DB63BA4ED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3F21E2-35FC-456D-89FE-B2AE93DB5DBC}" type="pres">
      <dgm:prSet presAssocID="{E53BE7B1-5210-49AD-BB11-8C8E2949B78B}" presName="sibTrans" presStyleCnt="0"/>
      <dgm:spPr/>
    </dgm:pt>
    <dgm:pt modelId="{CDD3B12E-A32E-4E7A-ADEB-2336955857B7}" type="pres">
      <dgm:prSet presAssocID="{73D5C60F-F721-4137-8203-20E61B17284C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2C8C7E-D38C-4588-9734-901F79C0A693}" srcId="{870E1526-D9D8-44D5-B6AF-66DB3B1A4096}" destId="{F5D697B0-6AC0-4AAD-9DA8-C09DB63BA4ED}" srcOrd="1" destOrd="0" parTransId="{E5740210-0EED-4541-A26E-78C2E21543F1}" sibTransId="{E53BE7B1-5210-49AD-BB11-8C8E2949B78B}"/>
    <dgm:cxn modelId="{419979D1-B4BC-40EA-8F51-E7530470BF3D}" srcId="{870E1526-D9D8-44D5-B6AF-66DB3B1A4096}" destId="{73D5C60F-F721-4137-8203-20E61B17284C}" srcOrd="2" destOrd="0" parTransId="{5B5D8885-552F-45BA-BECF-964A33E3250D}" sibTransId="{D0AA892A-CA0E-4E54-B502-7FB1E9189FFE}"/>
    <dgm:cxn modelId="{E2992411-478A-4548-96D5-2E6319D47719}" srcId="{870E1526-D9D8-44D5-B6AF-66DB3B1A4096}" destId="{1D1D396A-726D-402F-8CD1-AD323683E4A5}" srcOrd="0" destOrd="0" parTransId="{87E1DA31-370C-4F55-BB18-24170DEED590}" sibTransId="{EB78AA4F-D484-464B-A09A-3026B6B6CB25}"/>
    <dgm:cxn modelId="{98B6DA58-873C-4AF2-8FEF-D0C9F9CD9BFB}" type="presOf" srcId="{870E1526-D9D8-44D5-B6AF-66DB3B1A4096}" destId="{7BBF4CD0-A339-4AFD-A2B1-55A04C8AE6B5}" srcOrd="0" destOrd="0" presId="urn:microsoft.com/office/officeart/2005/8/layout/hProcess9"/>
    <dgm:cxn modelId="{E753122B-10A1-44E1-B15D-6D27ACBB30C8}" type="presOf" srcId="{76759A6A-77E9-4388-B22E-A3365B4D5B49}" destId="{BA5D3542-20A7-40E2-B707-C5FB18121965}" srcOrd="0" destOrd="1" presId="urn:microsoft.com/office/officeart/2005/8/layout/hProcess9"/>
    <dgm:cxn modelId="{CA5F30DD-EB57-462E-A712-C80D09749554}" type="presOf" srcId="{7359C478-FFF9-448C-983C-DE601B7BA197}" destId="{BA5D3542-20A7-40E2-B707-C5FB18121965}" srcOrd="0" destOrd="2" presId="urn:microsoft.com/office/officeart/2005/8/layout/hProcess9"/>
    <dgm:cxn modelId="{446E9324-483A-4C1B-9A7B-53D03DCF83DE}" srcId="{1D1D396A-726D-402F-8CD1-AD323683E4A5}" destId="{7359C478-FFF9-448C-983C-DE601B7BA197}" srcOrd="1" destOrd="0" parTransId="{273B9F49-9848-4F83-984B-2199CC536AFD}" sibTransId="{E422991D-A672-402F-A955-23789FE22D74}"/>
    <dgm:cxn modelId="{3EDB0C5D-FCA3-413D-B1E9-6D9169091444}" type="presOf" srcId="{73D5C60F-F721-4137-8203-20E61B17284C}" destId="{CDD3B12E-A32E-4E7A-ADEB-2336955857B7}" srcOrd="0" destOrd="0" presId="urn:microsoft.com/office/officeart/2005/8/layout/hProcess9"/>
    <dgm:cxn modelId="{06567380-F58A-4863-8A9D-683FF86EC0FD}" type="presOf" srcId="{1D1D396A-726D-402F-8CD1-AD323683E4A5}" destId="{BA5D3542-20A7-40E2-B707-C5FB18121965}" srcOrd="0" destOrd="0" presId="urn:microsoft.com/office/officeart/2005/8/layout/hProcess9"/>
    <dgm:cxn modelId="{B89FAB9C-E94B-4616-BF36-E5E8CAE3AF9D}" type="presOf" srcId="{F5D697B0-6AC0-4AAD-9DA8-C09DB63BA4ED}" destId="{585407C0-15CD-4B7C-81C8-F765E397CE0E}" srcOrd="0" destOrd="0" presId="urn:microsoft.com/office/officeart/2005/8/layout/hProcess9"/>
    <dgm:cxn modelId="{CE23E491-8A7D-462A-BEAE-EF9EF631D3D6}" srcId="{1D1D396A-726D-402F-8CD1-AD323683E4A5}" destId="{76759A6A-77E9-4388-B22E-A3365B4D5B49}" srcOrd="0" destOrd="0" parTransId="{3C5C1BCC-2DBC-420D-9FE6-8555556B7444}" sibTransId="{3B533156-2853-400A-9488-B39BC28404EF}"/>
    <dgm:cxn modelId="{5757F252-3ABE-4267-8C3A-6BB2ECF21CB0}" type="presParOf" srcId="{7BBF4CD0-A339-4AFD-A2B1-55A04C8AE6B5}" destId="{234D3E51-164F-46BA-AC27-035799750E33}" srcOrd="0" destOrd="0" presId="urn:microsoft.com/office/officeart/2005/8/layout/hProcess9"/>
    <dgm:cxn modelId="{40D94194-AAF1-4508-A124-ED1BBBAC2124}" type="presParOf" srcId="{7BBF4CD0-A339-4AFD-A2B1-55A04C8AE6B5}" destId="{8B98A0BC-DBD8-47D5-BDE1-A336BDDBAD8B}" srcOrd="1" destOrd="0" presId="urn:microsoft.com/office/officeart/2005/8/layout/hProcess9"/>
    <dgm:cxn modelId="{EE55FB5E-5986-4EBE-B81B-AF390A635E14}" type="presParOf" srcId="{8B98A0BC-DBD8-47D5-BDE1-A336BDDBAD8B}" destId="{BA5D3542-20A7-40E2-B707-C5FB18121965}" srcOrd="0" destOrd="0" presId="urn:microsoft.com/office/officeart/2005/8/layout/hProcess9"/>
    <dgm:cxn modelId="{BFD81CFB-200D-42A0-A8BD-1CFE6666A13B}" type="presParOf" srcId="{8B98A0BC-DBD8-47D5-BDE1-A336BDDBAD8B}" destId="{65787667-95DD-4BF4-8C87-70400425FB1A}" srcOrd="1" destOrd="0" presId="urn:microsoft.com/office/officeart/2005/8/layout/hProcess9"/>
    <dgm:cxn modelId="{786B15A0-7BC4-41ED-AE15-FC4304A36BB7}" type="presParOf" srcId="{8B98A0BC-DBD8-47D5-BDE1-A336BDDBAD8B}" destId="{585407C0-15CD-4B7C-81C8-F765E397CE0E}" srcOrd="2" destOrd="0" presId="urn:microsoft.com/office/officeart/2005/8/layout/hProcess9"/>
    <dgm:cxn modelId="{FCF5E7D0-970B-4731-8EF9-A624232F670B}" type="presParOf" srcId="{8B98A0BC-DBD8-47D5-BDE1-A336BDDBAD8B}" destId="{BD3F21E2-35FC-456D-89FE-B2AE93DB5DBC}" srcOrd="3" destOrd="0" presId="urn:microsoft.com/office/officeart/2005/8/layout/hProcess9"/>
    <dgm:cxn modelId="{FE9EC05D-7B28-497B-B7C0-53530D7FD261}" type="presParOf" srcId="{8B98A0BC-DBD8-47D5-BDE1-A336BDDBAD8B}" destId="{CDD3B12E-A32E-4E7A-ADEB-2336955857B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FB83DE3-7151-4040-AB0B-7664CE763A60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088D2D-FADD-4FED-A4A4-305FB8665978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Two significant challenges before the clustering process: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4C4DE5-EBE7-4E5A-9AA5-1DC085DE2839}" type="parTrans" cxnId="{82B81642-17A5-4179-B8A4-6B104D5C295F}">
      <dgm:prSet/>
      <dgm:spPr/>
      <dgm:t>
        <a:bodyPr/>
        <a:lstStyle/>
        <a:p>
          <a:endParaRPr lang="en-US"/>
        </a:p>
      </dgm:t>
    </dgm:pt>
    <dgm:pt modelId="{18965672-B94E-421D-B3D0-0F0DD0E0E714}" type="sibTrans" cxnId="{82B81642-17A5-4179-B8A4-6B104D5C295F}">
      <dgm:prSet/>
      <dgm:spPr/>
      <dgm:t>
        <a:bodyPr/>
        <a:lstStyle/>
        <a:p>
          <a:endParaRPr lang="en-US"/>
        </a:p>
      </dgm:t>
    </dgm:pt>
    <dgm:pt modelId="{75D0D72D-C4EA-4F21-B644-87B1C743AA89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Each individual has several occupations.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000781-CACF-40BD-B02D-D81C908DC9D9}" type="parTrans" cxnId="{8DECF9E9-0A5D-4D87-86CB-1F241E60F1FA}">
      <dgm:prSet/>
      <dgm:spPr/>
      <dgm:t>
        <a:bodyPr/>
        <a:lstStyle/>
        <a:p>
          <a:endParaRPr lang="en-US"/>
        </a:p>
      </dgm:t>
    </dgm:pt>
    <dgm:pt modelId="{72911084-8CA6-4961-9F84-79FB8248593F}" type="sibTrans" cxnId="{8DECF9E9-0A5D-4D87-86CB-1F241E60F1FA}">
      <dgm:prSet/>
      <dgm:spPr/>
      <dgm:t>
        <a:bodyPr/>
        <a:lstStyle/>
        <a:p>
          <a:endParaRPr lang="en-US"/>
        </a:p>
      </dgm:t>
    </dgm:pt>
    <dgm:pt modelId="{57BA3762-AB17-4D68-9F42-FD5EEB1C149B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selecting </a:t>
          </a:r>
          <a:r>
            <a:rPr lang="en-US" sz="1500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first two jobs </a:t>
          </a:r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 the users.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88A7F0-99F4-4A3E-8CA3-10A55221D4AA}" type="parTrans" cxnId="{6615F6B5-4517-469E-AFF1-57C5A24D2C10}">
      <dgm:prSet/>
      <dgm:spPr/>
      <dgm:t>
        <a:bodyPr/>
        <a:lstStyle/>
        <a:p>
          <a:endParaRPr lang="en-US"/>
        </a:p>
      </dgm:t>
    </dgm:pt>
    <dgm:pt modelId="{B4A15F8B-EC3E-460B-9743-3C3DA8571348}" type="sibTrans" cxnId="{6615F6B5-4517-469E-AFF1-57C5A24D2C10}">
      <dgm:prSet/>
      <dgm:spPr/>
      <dgm:t>
        <a:bodyPr/>
        <a:lstStyle/>
        <a:p>
          <a:endParaRPr lang="en-US"/>
        </a:p>
      </dgm:t>
    </dgm:pt>
    <dgm:pt modelId="{F1FCB354-8063-488E-AF24-C337BA6BA3B9}">
      <dgm:prSet custT="1"/>
      <dgm:spPr/>
      <dgm:t>
        <a:bodyPr/>
        <a:lstStyle/>
        <a:p>
          <a:pPr rtl="0"/>
          <a:r>
            <a:rPr lang="en-US" sz="1500" smtClean="0">
              <a:latin typeface="Times New Roman" panose="02020603050405020304" pitchFamily="18" charset="0"/>
              <a:cs typeface="Times New Roman" panose="02020603050405020304" pitchFamily="18" charset="0"/>
            </a:rPr>
            <a:t>Each job may have several words.</a:t>
          </a:r>
          <a:endParaRPr lang="en-US" sz="15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3352A9-8A09-4C51-86BF-EC13BA8FFFB8}" type="parTrans" cxnId="{84DA2D8E-CF6D-4FB8-8B9E-D79E276F72AC}">
      <dgm:prSet/>
      <dgm:spPr/>
      <dgm:t>
        <a:bodyPr/>
        <a:lstStyle/>
        <a:p>
          <a:endParaRPr lang="en-US"/>
        </a:p>
      </dgm:t>
    </dgm:pt>
    <dgm:pt modelId="{4158ACA6-CEB5-42B1-9DAB-0B57638C4EDC}" type="sibTrans" cxnId="{84DA2D8E-CF6D-4FB8-8B9E-D79E276F72AC}">
      <dgm:prSet/>
      <dgm:spPr/>
      <dgm:t>
        <a:bodyPr/>
        <a:lstStyle/>
        <a:p>
          <a:endParaRPr lang="en-US"/>
        </a:p>
      </dgm:t>
    </dgm:pt>
    <dgm:pt modelId="{DE3A4006-771F-4200-84D5-7A81E59FC06C}">
      <dgm:prSet custT="1"/>
      <dgm:spPr/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How can we convert that job to the simplified version without losing much information? 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A0E1C3-D024-4835-B09B-15263B00AFCD}" type="parTrans" cxnId="{C8D1220E-4744-4E4D-83E4-6277A86D47A3}">
      <dgm:prSet/>
      <dgm:spPr/>
      <dgm:t>
        <a:bodyPr/>
        <a:lstStyle/>
        <a:p>
          <a:endParaRPr lang="en-US"/>
        </a:p>
      </dgm:t>
    </dgm:pt>
    <dgm:pt modelId="{23AF10DD-D0B1-498D-B363-FD13E8E348F2}" type="sibTrans" cxnId="{C8D1220E-4744-4E4D-83E4-6277A86D47A3}">
      <dgm:prSet/>
      <dgm:spPr/>
      <dgm:t>
        <a:bodyPr/>
        <a:lstStyle/>
        <a:p>
          <a:endParaRPr lang="en-US"/>
        </a:p>
      </dgm:t>
    </dgm:pt>
    <dgm:pt modelId="{B68550C1-8A24-479E-8FA2-E09AA249A415}" type="pres">
      <dgm:prSet presAssocID="{7FB83DE3-7151-4040-AB0B-7664CE763A60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DB097AA8-E25B-46C3-9F71-F32D41CCB34A}" type="pres">
      <dgm:prSet presAssocID="{21088D2D-FADD-4FED-A4A4-305FB8665978}" presName="composite" presStyleCnt="0"/>
      <dgm:spPr/>
    </dgm:pt>
    <dgm:pt modelId="{5C1751FE-4C4F-432C-9703-9BDFD69EF96E}" type="pres">
      <dgm:prSet presAssocID="{21088D2D-FADD-4FED-A4A4-305FB8665978}" presName="Accent" presStyleLbl="alignNode1" presStyleIdx="0" presStyleCnt="1">
        <dgm:presLayoutVars>
          <dgm:chMax val="0"/>
          <dgm:chPref val="0"/>
        </dgm:presLayoutVars>
      </dgm:prSet>
      <dgm:spPr/>
    </dgm:pt>
    <dgm:pt modelId="{A0FE3761-5235-4210-BCE0-41B094F5B571}" type="pres">
      <dgm:prSet presAssocID="{21088D2D-FADD-4FED-A4A4-305FB8665978}" presName="Image" presStyleLbl="bgImgPlace1" presStyleIdx="0" presStyleCnt="1" custScaleX="83661" custScaleY="70072">
        <dgm:presLayoutVars>
          <dgm:chMax val="0"/>
          <dgm:chPref val="0"/>
          <dgm:bulletEnabled val="1"/>
        </dgm:presLayoutVars>
      </dgm:prSet>
      <dgm:spPr/>
    </dgm:pt>
    <dgm:pt modelId="{5AA04975-2AA8-4F73-B1D0-60CC06B8F6B8}" type="pres">
      <dgm:prSet presAssocID="{21088D2D-FADD-4FED-A4A4-305FB8665978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C408A-6743-4532-8401-44D804F1E8D8}" type="pres">
      <dgm:prSet presAssocID="{21088D2D-FADD-4FED-A4A4-305FB8665978}" presName="Space" presStyleCnt="0">
        <dgm:presLayoutVars>
          <dgm:chMax val="0"/>
          <dgm:chPref val="0"/>
        </dgm:presLayoutVars>
      </dgm:prSet>
      <dgm:spPr/>
    </dgm:pt>
  </dgm:ptLst>
  <dgm:cxnLst>
    <dgm:cxn modelId="{84DA2D8E-CF6D-4FB8-8B9E-D79E276F72AC}" srcId="{21088D2D-FADD-4FED-A4A4-305FB8665978}" destId="{F1FCB354-8063-488E-AF24-C337BA6BA3B9}" srcOrd="1" destOrd="0" parTransId="{C33352A9-8A09-4C51-86BF-EC13BA8FFFB8}" sibTransId="{4158ACA6-CEB5-42B1-9DAB-0B57638C4EDC}"/>
    <dgm:cxn modelId="{C64B4059-4724-4D04-B50C-AA14F67CDB0B}" type="presOf" srcId="{75D0D72D-C4EA-4F21-B644-87B1C743AA89}" destId="{5AA04975-2AA8-4F73-B1D0-60CC06B8F6B8}" srcOrd="0" destOrd="1" presId="urn:microsoft.com/office/officeart/2008/layout/AlternatingPictureCircles"/>
    <dgm:cxn modelId="{6615F6B5-4517-469E-AFF1-57C5A24D2C10}" srcId="{75D0D72D-C4EA-4F21-B644-87B1C743AA89}" destId="{57BA3762-AB17-4D68-9F42-FD5EEB1C149B}" srcOrd="0" destOrd="0" parTransId="{7788A7F0-99F4-4A3E-8CA3-10A55221D4AA}" sibTransId="{B4A15F8B-EC3E-460B-9743-3C3DA8571348}"/>
    <dgm:cxn modelId="{883BF696-FDBA-43AF-851D-6EF9B05BB5B8}" type="presOf" srcId="{7FB83DE3-7151-4040-AB0B-7664CE763A60}" destId="{B68550C1-8A24-479E-8FA2-E09AA249A415}" srcOrd="0" destOrd="0" presId="urn:microsoft.com/office/officeart/2008/layout/AlternatingPictureCircles"/>
    <dgm:cxn modelId="{951AD282-5C19-43DB-8A07-72CCE655AACF}" type="presOf" srcId="{57BA3762-AB17-4D68-9F42-FD5EEB1C149B}" destId="{5AA04975-2AA8-4F73-B1D0-60CC06B8F6B8}" srcOrd="0" destOrd="2" presId="urn:microsoft.com/office/officeart/2008/layout/AlternatingPictureCircles"/>
    <dgm:cxn modelId="{689D5D64-0A33-44B5-9D00-2B53FE9D9ECE}" type="presOf" srcId="{DE3A4006-771F-4200-84D5-7A81E59FC06C}" destId="{5AA04975-2AA8-4F73-B1D0-60CC06B8F6B8}" srcOrd="0" destOrd="4" presId="urn:microsoft.com/office/officeart/2008/layout/AlternatingPictureCircles"/>
    <dgm:cxn modelId="{78E079FC-B0F9-4F49-92B2-FB781D2A5A27}" type="presOf" srcId="{F1FCB354-8063-488E-AF24-C337BA6BA3B9}" destId="{5AA04975-2AA8-4F73-B1D0-60CC06B8F6B8}" srcOrd="0" destOrd="3" presId="urn:microsoft.com/office/officeart/2008/layout/AlternatingPictureCircles"/>
    <dgm:cxn modelId="{C8D1220E-4744-4E4D-83E4-6277A86D47A3}" srcId="{F1FCB354-8063-488E-AF24-C337BA6BA3B9}" destId="{DE3A4006-771F-4200-84D5-7A81E59FC06C}" srcOrd="0" destOrd="0" parTransId="{A2A0E1C3-D024-4835-B09B-15263B00AFCD}" sibTransId="{23AF10DD-D0B1-498D-B363-FD13E8E348F2}"/>
    <dgm:cxn modelId="{357B5C57-4D2E-4B9A-B8AC-87F35C4D0D9C}" type="presOf" srcId="{21088D2D-FADD-4FED-A4A4-305FB8665978}" destId="{5AA04975-2AA8-4F73-B1D0-60CC06B8F6B8}" srcOrd="0" destOrd="0" presId="urn:microsoft.com/office/officeart/2008/layout/AlternatingPictureCircles"/>
    <dgm:cxn modelId="{82B81642-17A5-4179-B8A4-6B104D5C295F}" srcId="{7FB83DE3-7151-4040-AB0B-7664CE763A60}" destId="{21088D2D-FADD-4FED-A4A4-305FB8665978}" srcOrd="0" destOrd="0" parTransId="{2B4C4DE5-EBE7-4E5A-9AA5-1DC085DE2839}" sibTransId="{18965672-B94E-421D-B3D0-0F0DD0E0E714}"/>
    <dgm:cxn modelId="{8DECF9E9-0A5D-4D87-86CB-1F241E60F1FA}" srcId="{21088D2D-FADD-4FED-A4A4-305FB8665978}" destId="{75D0D72D-C4EA-4F21-B644-87B1C743AA89}" srcOrd="0" destOrd="0" parTransId="{DE000781-CACF-40BD-B02D-D81C908DC9D9}" sibTransId="{72911084-8CA6-4961-9F84-79FB8248593F}"/>
    <dgm:cxn modelId="{EAF27AE8-E565-4CD7-B849-5AE85F9B2927}" type="presParOf" srcId="{B68550C1-8A24-479E-8FA2-E09AA249A415}" destId="{DB097AA8-E25B-46C3-9F71-F32D41CCB34A}" srcOrd="0" destOrd="0" presId="urn:microsoft.com/office/officeart/2008/layout/AlternatingPictureCircles"/>
    <dgm:cxn modelId="{A846FF88-98B0-48F6-9913-519B1C330E88}" type="presParOf" srcId="{DB097AA8-E25B-46C3-9F71-F32D41CCB34A}" destId="{5C1751FE-4C4F-432C-9703-9BDFD69EF96E}" srcOrd="0" destOrd="0" presId="urn:microsoft.com/office/officeart/2008/layout/AlternatingPictureCircles"/>
    <dgm:cxn modelId="{18D543EA-7B82-420F-B4D2-ABCE5E288C57}" type="presParOf" srcId="{DB097AA8-E25B-46C3-9F71-F32D41CCB34A}" destId="{A0FE3761-5235-4210-BCE0-41B094F5B571}" srcOrd="1" destOrd="0" presId="urn:microsoft.com/office/officeart/2008/layout/AlternatingPictureCircles"/>
    <dgm:cxn modelId="{F52DB939-04F8-43FA-AF40-331CC97F8D10}" type="presParOf" srcId="{DB097AA8-E25B-46C3-9F71-F32D41CCB34A}" destId="{5AA04975-2AA8-4F73-B1D0-60CC06B8F6B8}" srcOrd="2" destOrd="0" presId="urn:microsoft.com/office/officeart/2008/layout/AlternatingPictureCircles"/>
    <dgm:cxn modelId="{6AFF2600-E863-4486-8ADC-9F5430F8EEEA}" type="presParOf" srcId="{DB097AA8-E25B-46C3-9F71-F32D41CCB34A}" destId="{265C408A-6743-4532-8401-44D804F1E8D8}" srcOrd="3" destOrd="0" presId="urn:microsoft.com/office/officeart/2008/layout/AlternatingPictureCircles"/>
  </dgm:cxnLst>
  <dgm:bg>
    <a:pattFill prst="pct5">
      <a:fgClr>
        <a:schemeClr val="accent1"/>
      </a:fgClr>
      <a:bgClr>
        <a:schemeClr val="bg1"/>
      </a:bgClr>
    </a:patt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049C5-4AC2-4F59-BEE4-7339B3511DF6}">
      <dsp:nvSpPr>
        <dsp:cNvPr id="0" name=""/>
        <dsp:cNvSpPr/>
      </dsp:nvSpPr>
      <dsp:spPr>
        <a:xfrm>
          <a:off x="0" y="33629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27AA03-DA71-4182-865D-14D772DE55E2}">
      <dsp:nvSpPr>
        <dsp:cNvPr id="0" name=""/>
        <dsp:cNvSpPr/>
      </dsp:nvSpPr>
      <dsp:spPr>
        <a:xfrm>
          <a:off x="525780" y="70619"/>
          <a:ext cx="7360920" cy="531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Social media had become quite popular.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1719" y="96558"/>
        <a:ext cx="7309042" cy="479482"/>
      </dsp:txXfrm>
    </dsp:sp>
    <dsp:sp modelId="{763BF8E6-86B9-43BE-8FF6-0283E8370599}">
      <dsp:nvSpPr>
        <dsp:cNvPr id="0" name=""/>
        <dsp:cNvSpPr/>
      </dsp:nvSpPr>
      <dsp:spPr>
        <a:xfrm>
          <a:off x="0" y="115277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104FF3-F07C-46FA-9132-ECE468186662}">
      <dsp:nvSpPr>
        <dsp:cNvPr id="0" name=""/>
        <dsp:cNvSpPr/>
      </dsp:nvSpPr>
      <dsp:spPr>
        <a:xfrm>
          <a:off x="525780" y="887099"/>
          <a:ext cx="7360920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People’s job affect their activities on social media.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1719" y="913038"/>
        <a:ext cx="7309042" cy="479482"/>
      </dsp:txXfrm>
    </dsp:sp>
    <dsp:sp modelId="{F7AC8A8C-B7C4-4888-A8FF-9A6AA5CA440F}">
      <dsp:nvSpPr>
        <dsp:cNvPr id="0" name=""/>
        <dsp:cNvSpPr/>
      </dsp:nvSpPr>
      <dsp:spPr>
        <a:xfrm>
          <a:off x="0" y="196925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8C1638-4F89-4B2E-9409-FF8987640DB1}">
      <dsp:nvSpPr>
        <dsp:cNvPr id="0" name=""/>
        <dsp:cNvSpPr/>
      </dsp:nvSpPr>
      <dsp:spPr>
        <a:xfrm>
          <a:off x="525780" y="1703579"/>
          <a:ext cx="7360920" cy="5313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Proposing a novel method to predict the </a:t>
          </a: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job title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on </a:t>
          </a: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Twitter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1719" y="1729518"/>
        <a:ext cx="7309042" cy="479482"/>
      </dsp:txXfrm>
    </dsp:sp>
    <dsp:sp modelId="{DC94D5D8-C55D-4863-936B-7A4389CDBA2F}">
      <dsp:nvSpPr>
        <dsp:cNvPr id="0" name=""/>
        <dsp:cNvSpPr/>
      </dsp:nvSpPr>
      <dsp:spPr>
        <a:xfrm>
          <a:off x="0" y="278573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68497-B102-4825-980E-F0EF1A9EEB41}">
      <dsp:nvSpPr>
        <dsp:cNvPr id="0" name=""/>
        <dsp:cNvSpPr/>
      </dsp:nvSpPr>
      <dsp:spPr>
        <a:xfrm>
          <a:off x="525780" y="2520059"/>
          <a:ext cx="7360920" cy="5313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Job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is a highly semantic target.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1719" y="2545998"/>
        <a:ext cx="7309042" cy="479482"/>
      </dsp:txXfrm>
    </dsp:sp>
    <dsp:sp modelId="{468FE40E-7B1A-491B-A1FE-77B4F1238868}">
      <dsp:nvSpPr>
        <dsp:cNvPr id="0" name=""/>
        <dsp:cNvSpPr/>
      </dsp:nvSpPr>
      <dsp:spPr>
        <a:xfrm>
          <a:off x="0" y="360221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A9C87D-2EF7-4A6D-8AF9-39B22A900810}">
      <dsp:nvSpPr>
        <dsp:cNvPr id="0" name=""/>
        <dsp:cNvSpPr/>
      </dsp:nvSpPr>
      <dsp:spPr>
        <a:xfrm>
          <a:off x="525780" y="3336539"/>
          <a:ext cx="7360920" cy="5313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Create a dataset from scratch.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1719" y="3362478"/>
        <a:ext cx="7309042" cy="4794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83CE0-F059-4298-8DC5-CDBE7E5A4688}">
      <dsp:nvSpPr>
        <dsp:cNvPr id="0" name=""/>
        <dsp:cNvSpPr/>
      </dsp:nvSpPr>
      <dsp:spPr>
        <a:xfrm>
          <a:off x="3222584" y="3570118"/>
          <a:ext cx="581490" cy="625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745" y="0"/>
              </a:lnTo>
              <a:lnTo>
                <a:pt x="290745" y="625101"/>
              </a:lnTo>
              <a:lnTo>
                <a:pt x="581490" y="6251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F4676-3FD9-47BC-84CE-39CC73028032}">
      <dsp:nvSpPr>
        <dsp:cNvPr id="0" name=""/>
        <dsp:cNvSpPr/>
      </dsp:nvSpPr>
      <dsp:spPr>
        <a:xfrm>
          <a:off x="6711525" y="2945016"/>
          <a:ext cx="581490" cy="625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745" y="0"/>
              </a:lnTo>
              <a:lnTo>
                <a:pt x="290745" y="625101"/>
              </a:lnTo>
              <a:lnTo>
                <a:pt x="581490" y="6251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00EE3-08D7-4194-9416-2C3C9437F401}">
      <dsp:nvSpPr>
        <dsp:cNvPr id="0" name=""/>
        <dsp:cNvSpPr/>
      </dsp:nvSpPr>
      <dsp:spPr>
        <a:xfrm>
          <a:off x="6711525" y="2319915"/>
          <a:ext cx="581490" cy="625101"/>
        </a:xfrm>
        <a:custGeom>
          <a:avLst/>
          <a:gdLst/>
          <a:ahLst/>
          <a:cxnLst/>
          <a:rect l="0" t="0" r="0" b="0"/>
          <a:pathLst>
            <a:path>
              <a:moveTo>
                <a:pt x="0" y="625101"/>
              </a:moveTo>
              <a:lnTo>
                <a:pt x="290745" y="625101"/>
              </a:lnTo>
              <a:lnTo>
                <a:pt x="290745" y="0"/>
              </a:lnTo>
              <a:lnTo>
                <a:pt x="581490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467CA-E482-408B-8CAA-8BB1A6ED773C}">
      <dsp:nvSpPr>
        <dsp:cNvPr id="0" name=""/>
        <dsp:cNvSpPr/>
      </dsp:nvSpPr>
      <dsp:spPr>
        <a:xfrm>
          <a:off x="3222584" y="2945016"/>
          <a:ext cx="581490" cy="625101"/>
        </a:xfrm>
        <a:custGeom>
          <a:avLst/>
          <a:gdLst/>
          <a:ahLst/>
          <a:cxnLst/>
          <a:rect l="0" t="0" r="0" b="0"/>
          <a:pathLst>
            <a:path>
              <a:moveTo>
                <a:pt x="0" y="625101"/>
              </a:moveTo>
              <a:lnTo>
                <a:pt x="290745" y="625101"/>
              </a:lnTo>
              <a:lnTo>
                <a:pt x="290745" y="0"/>
              </a:lnTo>
              <a:lnTo>
                <a:pt x="58149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062A3-9916-43AE-B770-1273587BA998}">
      <dsp:nvSpPr>
        <dsp:cNvPr id="0" name=""/>
        <dsp:cNvSpPr/>
      </dsp:nvSpPr>
      <dsp:spPr>
        <a:xfrm>
          <a:off x="3222584" y="1069711"/>
          <a:ext cx="581490" cy="625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745" y="0"/>
              </a:lnTo>
              <a:lnTo>
                <a:pt x="290745" y="625101"/>
              </a:lnTo>
              <a:lnTo>
                <a:pt x="581490" y="6251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BB1E6E-D9EE-4609-9F4F-2DC3CA61D22C}">
      <dsp:nvSpPr>
        <dsp:cNvPr id="0" name=""/>
        <dsp:cNvSpPr/>
      </dsp:nvSpPr>
      <dsp:spPr>
        <a:xfrm>
          <a:off x="3222584" y="444609"/>
          <a:ext cx="581490" cy="625101"/>
        </a:xfrm>
        <a:custGeom>
          <a:avLst/>
          <a:gdLst/>
          <a:ahLst/>
          <a:cxnLst/>
          <a:rect l="0" t="0" r="0" b="0"/>
          <a:pathLst>
            <a:path>
              <a:moveTo>
                <a:pt x="0" y="625101"/>
              </a:moveTo>
              <a:lnTo>
                <a:pt x="290745" y="625101"/>
              </a:lnTo>
              <a:lnTo>
                <a:pt x="290745" y="0"/>
              </a:lnTo>
              <a:lnTo>
                <a:pt x="58149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D6096-6931-4245-82DF-357130CCB76E}">
      <dsp:nvSpPr>
        <dsp:cNvPr id="0" name=""/>
        <dsp:cNvSpPr/>
      </dsp:nvSpPr>
      <dsp:spPr>
        <a:xfrm>
          <a:off x="315134" y="626325"/>
          <a:ext cx="2907450" cy="886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Find the closest meanings: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5134" y="626325"/>
        <a:ext cx="2907450" cy="886772"/>
      </dsp:txXfrm>
    </dsp:sp>
    <dsp:sp modelId="{50A3B63F-9ABA-405B-83A9-E45B312AE9D5}">
      <dsp:nvSpPr>
        <dsp:cNvPr id="0" name=""/>
        <dsp:cNvSpPr/>
      </dsp:nvSpPr>
      <dsp:spPr>
        <a:xfrm>
          <a:off x="3804074" y="1223"/>
          <a:ext cx="2907450" cy="886772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Ranking the first n words by closeness to a word.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4074" y="1223"/>
        <a:ext cx="2907450" cy="886772"/>
      </dsp:txXfrm>
    </dsp:sp>
    <dsp:sp modelId="{260017F0-6988-402A-8CBB-CBE0AE1D7086}">
      <dsp:nvSpPr>
        <dsp:cNvPr id="0" name=""/>
        <dsp:cNvSpPr/>
      </dsp:nvSpPr>
      <dsp:spPr>
        <a:xfrm>
          <a:off x="3804074" y="1251426"/>
          <a:ext cx="2907450" cy="886772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Using the combination of math operations compatible with vectors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4074" y="1251426"/>
        <a:ext cx="2907450" cy="886772"/>
      </dsp:txXfrm>
    </dsp:sp>
    <dsp:sp modelId="{D042C869-E702-4B26-A47D-EA9F8BA3C81D}">
      <dsp:nvSpPr>
        <dsp:cNvPr id="0" name=""/>
        <dsp:cNvSpPr/>
      </dsp:nvSpPr>
      <dsp:spPr>
        <a:xfrm>
          <a:off x="315134" y="3126732"/>
          <a:ext cx="2907450" cy="886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Example: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5134" y="3126732"/>
        <a:ext cx="2907450" cy="886772"/>
      </dsp:txXfrm>
    </dsp:sp>
    <dsp:sp modelId="{70232312-3FA5-40C4-A714-1FB180FA8CDD}">
      <dsp:nvSpPr>
        <dsp:cNvPr id="0" name=""/>
        <dsp:cNvSpPr/>
      </dsp:nvSpPr>
      <dsp:spPr>
        <a:xfrm>
          <a:off x="3804074" y="2501630"/>
          <a:ext cx="2907450" cy="886772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User’s first two jobs are </a:t>
          </a:r>
          <a:r>
            <a:rPr lang="en-US" sz="16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”video game programmer” 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en-US" sz="16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”designer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.” 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4074" y="2501630"/>
        <a:ext cx="2907450" cy="886772"/>
      </dsp:txXfrm>
    </dsp:sp>
    <dsp:sp modelId="{CCBC94AF-DF4E-4602-BA1F-D7050E1899D6}">
      <dsp:nvSpPr>
        <dsp:cNvPr id="0" name=""/>
        <dsp:cNvSpPr/>
      </dsp:nvSpPr>
      <dsp:spPr>
        <a:xfrm>
          <a:off x="7293015" y="1876528"/>
          <a:ext cx="2907450" cy="88677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”video game programmer” : ”video+ game+ programmer” in the new vector representation.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93015" y="1876528"/>
        <a:ext cx="2907450" cy="886772"/>
      </dsp:txXfrm>
    </dsp:sp>
    <dsp:sp modelId="{D69EB1E1-034B-4F44-BD74-22E56A219B3B}">
      <dsp:nvSpPr>
        <dsp:cNvPr id="0" name=""/>
        <dsp:cNvSpPr/>
      </dsp:nvSpPr>
      <dsp:spPr>
        <a:xfrm>
          <a:off x="7293015" y="3126732"/>
          <a:ext cx="2907450" cy="886772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word </a:t>
          </a:r>
          <a:r>
            <a:rPr lang="en-US" sz="16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”game” 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will be the closest equivalent word.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93015" y="3126732"/>
        <a:ext cx="2907450" cy="886772"/>
      </dsp:txXfrm>
    </dsp:sp>
    <dsp:sp modelId="{4733BD29-54A1-44DB-8B15-5C77DD6F9EEE}">
      <dsp:nvSpPr>
        <dsp:cNvPr id="0" name=""/>
        <dsp:cNvSpPr/>
      </dsp:nvSpPr>
      <dsp:spPr>
        <a:xfrm>
          <a:off x="3804074" y="3751834"/>
          <a:ext cx="2907450" cy="886772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“Television host,” “Television producer,” and “broadcast journalist” will convert to “Television”.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4074" y="3751834"/>
        <a:ext cx="2907450" cy="8867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F2266-F237-42E1-91DF-D7EC8F307461}">
      <dsp:nvSpPr>
        <dsp:cNvPr id="0" name=""/>
        <dsp:cNvSpPr/>
      </dsp:nvSpPr>
      <dsp:spPr>
        <a:xfrm>
          <a:off x="0" y="2820764"/>
          <a:ext cx="6732588" cy="18507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Results: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820764"/>
        <a:ext cx="6732588" cy="999392"/>
      </dsp:txXfrm>
    </dsp:sp>
    <dsp:sp modelId="{6D985C7A-2328-4C24-AC53-DFDBB9CB7428}">
      <dsp:nvSpPr>
        <dsp:cNvPr id="0" name=""/>
        <dsp:cNvSpPr/>
      </dsp:nvSpPr>
      <dsp:spPr>
        <a:xfrm>
          <a:off x="0" y="3783142"/>
          <a:ext cx="3366293" cy="85133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matrix with the dimension of 1314*100 is the input to the clustering process.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83142"/>
        <a:ext cx="3366293" cy="851334"/>
      </dsp:txXfrm>
    </dsp:sp>
    <dsp:sp modelId="{C338DD87-0910-4434-9080-899602D93E5C}">
      <dsp:nvSpPr>
        <dsp:cNvPr id="0" name=""/>
        <dsp:cNvSpPr/>
      </dsp:nvSpPr>
      <dsp:spPr>
        <a:xfrm>
          <a:off x="3366294" y="3783142"/>
          <a:ext cx="3366293" cy="851334"/>
        </a:xfrm>
        <a:prstGeom prst="rect">
          <a:avLst/>
        </a:prstGeom>
        <a:solidFill>
          <a:schemeClr val="accent5">
            <a:tint val="40000"/>
            <a:alpha val="90000"/>
            <a:hueOff val="-1847939"/>
            <a:satOff val="-3204"/>
            <a:lumOff val="-32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optimum number of groups is </a:t>
          </a:r>
          <a:r>
            <a:rPr lang="en-US" sz="13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nine</a:t>
          </a:r>
          <a:r>
            <a:rPr lang="en-US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meaning there are nine job titles.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66294" y="3783142"/>
        <a:ext cx="3366293" cy="851334"/>
      </dsp:txXfrm>
    </dsp:sp>
    <dsp:sp modelId="{C5D6F8F8-A6B4-4F1A-B261-D0E64EF17A97}">
      <dsp:nvSpPr>
        <dsp:cNvPr id="0" name=""/>
        <dsp:cNvSpPr/>
      </dsp:nvSpPr>
      <dsp:spPr>
        <a:xfrm rot="10800000">
          <a:off x="0" y="2107"/>
          <a:ext cx="6732588" cy="2846418"/>
        </a:xfrm>
        <a:prstGeom prst="upArrowCallou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Preparing for clustering: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0" y="2107"/>
        <a:ext cx="6732588" cy="999092"/>
      </dsp:txXfrm>
    </dsp:sp>
    <dsp:sp modelId="{D47A5E00-35D0-4B3A-B457-EFB4C1393511}">
      <dsp:nvSpPr>
        <dsp:cNvPr id="0" name=""/>
        <dsp:cNvSpPr/>
      </dsp:nvSpPr>
      <dsp:spPr>
        <a:xfrm>
          <a:off x="3287" y="1001200"/>
          <a:ext cx="2242004" cy="851078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user’s jobs with two words should have a constant length vector representation similar to those with one word.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7" y="1001200"/>
        <a:ext cx="2242004" cy="851078"/>
      </dsp:txXfrm>
    </dsp:sp>
    <dsp:sp modelId="{C4488A62-4685-487B-814F-85A529AE8DF1}">
      <dsp:nvSpPr>
        <dsp:cNvPr id="0" name=""/>
        <dsp:cNvSpPr/>
      </dsp:nvSpPr>
      <dsp:spPr>
        <a:xfrm>
          <a:off x="2245291" y="1001200"/>
          <a:ext cx="2242004" cy="851078"/>
        </a:xfrm>
        <a:prstGeom prst="rect">
          <a:avLst/>
        </a:prstGeom>
        <a:solidFill>
          <a:schemeClr val="accent5">
            <a:tint val="40000"/>
            <a:alpha val="90000"/>
            <a:hueOff val="-5543816"/>
            <a:satOff val="-9612"/>
            <a:lumOff val="-9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Apply Sum Word Vectors method to Equalize the length vector for each user’s jobs.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45291" y="1001200"/>
        <a:ext cx="2242004" cy="851078"/>
      </dsp:txXfrm>
    </dsp:sp>
    <dsp:sp modelId="{6EBEB226-64D4-40F9-B2C0-F42B06907B53}">
      <dsp:nvSpPr>
        <dsp:cNvPr id="0" name=""/>
        <dsp:cNvSpPr/>
      </dsp:nvSpPr>
      <dsp:spPr>
        <a:xfrm>
          <a:off x="4487296" y="1001200"/>
          <a:ext cx="2242004" cy="851078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Considering the same weight for the first </a:t>
          </a:r>
          <a:r>
            <a:rPr lang="en-US" sz="1000" kern="1200" dirty="0" smtClean="0">
              <a:latin typeface="Times New Roman" panose="02020603050405020304" pitchFamily="18" charset="0"/>
              <a:cs typeface="+mj-cs"/>
            </a:rPr>
            <a:t>and second words</a:t>
          </a:r>
          <a:r>
            <a:rPr lang="fa-IR" sz="1000" kern="1200" dirty="0" smtClean="0">
              <a:latin typeface="Times New Roman" panose="02020603050405020304" pitchFamily="18" charset="0"/>
              <a:cs typeface="+mj-cs"/>
            </a:rPr>
            <a:t>:</a:t>
          </a:r>
          <a:r>
            <a:rPr lang="en-US" sz="1000" kern="1200" dirty="0" smtClean="0">
              <a:latin typeface="Times New Roman" panose="02020603050405020304" pitchFamily="18" charset="0"/>
              <a:cs typeface="+mj-cs"/>
            </a:rPr>
            <a:t> (</a:t>
          </a:r>
          <a14:m xmlns:a14="http://schemas.microsoft.com/office/drawing/2010/main">
            <m:oMath xmlns:m="http://schemas.openxmlformats.org/officeDocument/2006/math"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𝑻𝒉𝒆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 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𝒂𝒔𝒔𝒊𝒈𝒏𝒆𝒅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 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𝒗𝒆𝒄𝒕𝒐𝒓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 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𝒕𝒐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 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𝒆𝒂𝒄𝒉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 </m:t>
              </m:r>
              <m:r>
                <a:rPr lang="en-US" sz="1000" b="1" i="1" kern="1200" smtClean="0">
                  <a:latin typeface="Cambria Math" panose="02040503050406030204" pitchFamily="18" charset="0"/>
                  <a:cs typeface="+mj-cs"/>
                </a:rPr>
                <m:t>𝒖𝒔𝒆𝒓</m:t>
              </m:r>
              <m:r>
                <a:rPr lang="en-US" sz="1000" b="0" i="1" kern="1200" smtClean="0">
                  <a:latin typeface="Cambria Math" panose="02040503050406030204" pitchFamily="18" charset="0"/>
                  <a:cs typeface="+mj-cs"/>
                </a:rPr>
                <m:t>=</m:t>
              </m:r>
              <m:r>
                <a:rPr lang="en-US" sz="1000" b="0" i="1" kern="1200" smtClean="0">
                  <a:solidFill>
                    <a:srgbClr val="FF0000"/>
                  </a:solidFill>
                  <a:latin typeface="Cambria Math" panose="02040503050406030204" pitchFamily="18" charset="0"/>
                  <a:cs typeface="+mj-cs"/>
                </a:rPr>
                <m:t>1</m:t>
              </m:r>
              <m:r>
                <a:rPr lang="en-US" sz="1000" b="0" i="1" kern="1200" smtClean="0">
                  <a:latin typeface="Cambria Math" panose="02040503050406030204" pitchFamily="18" charset="0"/>
                  <a:cs typeface="+mj-cs"/>
                </a:rPr>
                <m:t>∗</m:t>
              </m:r>
              <m:r>
                <a:rPr lang="en-US" sz="1000" b="0" i="1" kern="1200" smtClean="0">
                  <a:latin typeface="Cambria Math" panose="02040503050406030204" pitchFamily="18" charset="0"/>
                  <a:cs typeface="+mj-cs"/>
                </a:rPr>
                <m:t>𝑣𝑒𝑐𝑡𝑜𝑟</m:t>
              </m:r>
              <m:d>
                <m:dPr>
                  <m:ctrlPr>
                    <a:rPr lang="en-US" sz="1000" b="0" i="1" kern="1200">
                      <a:latin typeface="Cambria Math" panose="02040503050406030204" pitchFamily="18" charset="0"/>
                      <a:cs typeface="+mj-cs"/>
                    </a:rPr>
                  </m:ctrlPr>
                </m:dPr>
                <m:e>
                  <m:r>
                    <a:rPr lang="en-US" sz="1000" b="0" i="1" kern="1200">
                      <a:latin typeface="Cambria Math" panose="02040503050406030204" pitchFamily="18" charset="0"/>
                      <a:cs typeface="+mj-cs"/>
                    </a:rPr>
                    <m:t>𝑓𝑖𝑠𝑟𝑡</m:t>
                  </m:r>
                  <m:r>
                    <a:rPr lang="en-US" sz="1000" b="0" i="1" kern="1200">
                      <a:latin typeface="Cambria Math" panose="02040503050406030204" pitchFamily="18" charset="0"/>
                      <a:cs typeface="+mj-cs"/>
                    </a:rPr>
                    <m:t> </m:t>
                  </m:r>
                  <m:r>
                    <a:rPr lang="en-US" sz="1000" b="0" i="1" kern="1200">
                      <a:latin typeface="Cambria Math" panose="02040503050406030204" pitchFamily="18" charset="0"/>
                      <a:cs typeface="+mj-cs"/>
                    </a:rPr>
                    <m:t>𝑤𝑜𝑟𝑑</m:t>
                  </m:r>
                </m:e>
              </m:d>
              <m:r>
                <a:rPr lang="en-US" sz="1000" b="0" i="1" kern="1200">
                  <a:latin typeface="Cambria Math" panose="02040503050406030204" pitchFamily="18" charset="0"/>
                  <a:cs typeface="+mj-cs"/>
                </a:rPr>
                <m:t>+</m:t>
              </m:r>
              <m:r>
                <a:rPr lang="en-US" sz="1000" b="0" i="1" kern="1200" smtClean="0">
                  <a:solidFill>
                    <a:srgbClr val="FF0000"/>
                  </a:solidFill>
                  <a:latin typeface="Cambria Math" panose="02040503050406030204" pitchFamily="18" charset="0"/>
                  <a:cs typeface="+mj-cs"/>
                </a:rPr>
                <m:t>1</m:t>
              </m:r>
              <m:r>
                <a:rPr lang="en-US" sz="1000" b="0" i="1" kern="1200">
                  <a:latin typeface="Cambria Math" panose="02040503050406030204" pitchFamily="18" charset="0"/>
                  <a:cs typeface="+mj-cs"/>
                </a:rPr>
                <m:t>∗</m:t>
              </m:r>
              <m:r>
                <a:rPr lang="en-US" sz="1000" b="0" i="1" kern="1200">
                  <a:latin typeface="Cambria Math" panose="02040503050406030204" pitchFamily="18" charset="0"/>
                  <a:cs typeface="+mj-cs"/>
                </a:rPr>
                <m:t>𝑣𝑒𝑐𝑡𝑜𝑟</m:t>
              </m:r>
              <m:r>
                <a:rPr lang="en-US" sz="1000" b="0" i="1" kern="1200">
                  <a:latin typeface="Cambria Math" panose="02040503050406030204" pitchFamily="18" charset="0"/>
                  <a:cs typeface="+mj-cs"/>
                </a:rPr>
                <m:t>(</m:t>
              </m:r>
              <m:r>
                <a:rPr lang="en-US" sz="1000" b="0" i="1" kern="1200">
                  <a:latin typeface="Cambria Math" panose="02040503050406030204" pitchFamily="18" charset="0"/>
                  <a:cs typeface="+mj-cs"/>
                </a:rPr>
                <m:t>𝑠𝑒𝑐𝑜𝑛𝑑</m:t>
              </m:r>
              <m:r>
                <a:rPr lang="en-US" sz="1000" b="0" i="1" kern="1200">
                  <a:latin typeface="Cambria Math" panose="02040503050406030204" pitchFamily="18" charset="0"/>
                  <a:cs typeface="+mj-cs"/>
                </a:rPr>
                <m:t> </m:t>
              </m:r>
              <m:r>
                <a:rPr lang="en-US" sz="1000" b="0" i="1" kern="1200">
                  <a:latin typeface="Cambria Math" panose="02040503050406030204" pitchFamily="18" charset="0"/>
                  <a:cs typeface="+mj-cs"/>
                </a:rPr>
                <m:t>𝑤𝑜𝑟𝑑</m:t>
              </m:r>
              <m:r>
                <a:rPr lang="en-US" sz="1000" b="0" i="1" kern="1200">
                  <a:latin typeface="Cambria Math" panose="02040503050406030204" pitchFamily="18" charset="0"/>
                  <a:cs typeface="+mj-cs"/>
                </a:rPr>
                <m:t>)</m:t>
              </m:r>
            </m:oMath>
          </a14:m>
          <a:r>
            <a:rPr lang="en-US" sz="1000" kern="1200" dirty="0" smtClean="0">
              <a:latin typeface="Times New Roman" panose="02020603050405020304" pitchFamily="18" charset="0"/>
              <a:cs typeface="+mj-cs"/>
            </a:rPr>
            <a:t>)</a:t>
          </a:r>
          <a:endParaRPr lang="en-US" sz="1000" kern="1200" dirty="0">
            <a:latin typeface="Times New Roman" panose="02020603050405020304" pitchFamily="18" charset="0"/>
            <a:cs typeface="+mj-cs"/>
          </a:endParaRPr>
        </a:p>
      </dsp:txBody>
      <dsp:txXfrm>
        <a:off x="4487296" y="1001200"/>
        <a:ext cx="2242004" cy="8510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84CE4-E21E-4848-B707-2C5328F92F3B}">
      <dsp:nvSpPr>
        <dsp:cNvPr id="0" name=""/>
        <dsp:cNvSpPr/>
      </dsp:nvSpPr>
      <dsp:spPr>
        <a:xfrm>
          <a:off x="2558027" y="2697601"/>
          <a:ext cx="292897" cy="898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218"/>
              </a:lnTo>
              <a:lnTo>
                <a:pt x="292897" y="8982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43D33-4FB0-435E-BC2C-7536AD55A433}">
      <dsp:nvSpPr>
        <dsp:cNvPr id="0" name=""/>
        <dsp:cNvSpPr/>
      </dsp:nvSpPr>
      <dsp:spPr>
        <a:xfrm>
          <a:off x="2157734" y="1311221"/>
          <a:ext cx="1181351" cy="41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28"/>
              </a:lnTo>
              <a:lnTo>
                <a:pt x="1181351" y="205028"/>
              </a:lnTo>
              <a:lnTo>
                <a:pt x="1181351" y="4100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2158FD-5F74-4DDE-861A-0C64A210BDD0}">
      <dsp:nvSpPr>
        <dsp:cNvPr id="0" name=""/>
        <dsp:cNvSpPr/>
      </dsp:nvSpPr>
      <dsp:spPr>
        <a:xfrm>
          <a:off x="976382" y="1311221"/>
          <a:ext cx="1181351" cy="410056"/>
        </a:xfrm>
        <a:custGeom>
          <a:avLst/>
          <a:gdLst/>
          <a:ahLst/>
          <a:cxnLst/>
          <a:rect l="0" t="0" r="0" b="0"/>
          <a:pathLst>
            <a:path>
              <a:moveTo>
                <a:pt x="1181351" y="0"/>
              </a:moveTo>
              <a:lnTo>
                <a:pt x="1181351" y="205028"/>
              </a:lnTo>
              <a:lnTo>
                <a:pt x="0" y="205028"/>
              </a:lnTo>
              <a:lnTo>
                <a:pt x="0" y="4100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C2219-0759-4556-BCA2-58F287708F5F}">
      <dsp:nvSpPr>
        <dsp:cNvPr id="0" name=""/>
        <dsp:cNvSpPr/>
      </dsp:nvSpPr>
      <dsp:spPr>
        <a:xfrm>
          <a:off x="1181410" y="334897"/>
          <a:ext cx="1952647" cy="9763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Finding patterns in each cluster: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81410" y="334897"/>
        <a:ext cx="1952647" cy="976323"/>
      </dsp:txXfrm>
    </dsp:sp>
    <dsp:sp modelId="{C181CA92-DA75-44E5-82DD-F8679C15E549}">
      <dsp:nvSpPr>
        <dsp:cNvPr id="0" name=""/>
        <dsp:cNvSpPr/>
      </dsp:nvSpPr>
      <dsp:spPr>
        <a:xfrm>
          <a:off x="58" y="1721277"/>
          <a:ext cx="1952647" cy="9763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most repetitive pattern inside each cluster is demonstrated in </a:t>
          </a: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Table I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" y="1721277"/>
        <a:ext cx="1952647" cy="976323"/>
      </dsp:txXfrm>
    </dsp:sp>
    <dsp:sp modelId="{FD07BDD0-5BBB-4845-A5DF-91B754DEF547}">
      <dsp:nvSpPr>
        <dsp:cNvPr id="0" name=""/>
        <dsp:cNvSpPr/>
      </dsp:nvSpPr>
      <dsp:spPr>
        <a:xfrm>
          <a:off x="2362762" y="1721277"/>
          <a:ext cx="1952647" cy="9763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”mixed” means that various job titles exist with low relation in that group. 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62762" y="1721277"/>
        <a:ext cx="1952647" cy="976323"/>
      </dsp:txXfrm>
    </dsp:sp>
    <dsp:sp modelId="{1C6A36CC-5F7E-442C-AD54-CD905991030F}">
      <dsp:nvSpPr>
        <dsp:cNvPr id="0" name=""/>
        <dsp:cNvSpPr/>
      </dsp:nvSpPr>
      <dsp:spPr>
        <a:xfrm>
          <a:off x="2850924" y="3107657"/>
          <a:ext cx="1952647" cy="9763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We will investigate how this condition affects the performance of the proposed method in labels </a:t>
          </a:r>
          <a:r>
            <a:rPr lang="en-US" sz="14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and </a:t>
          </a:r>
          <a:r>
            <a:rPr lang="en-US" sz="14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8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later.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50924" y="3107657"/>
        <a:ext cx="1952647" cy="9763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7CF51-6433-41DC-A113-62D29392F746}">
      <dsp:nvSpPr>
        <dsp:cNvPr id="0" name=""/>
        <dsp:cNvSpPr/>
      </dsp:nvSpPr>
      <dsp:spPr>
        <a:xfrm>
          <a:off x="0" y="433993"/>
          <a:ext cx="10515599" cy="1239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There are two items inside a text that may enhance our performance:</a:t>
          </a:r>
          <a:endParaRPr lang="en-US" sz="3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318" y="470311"/>
        <a:ext cx="10442963" cy="1167345"/>
      </dsp:txXfrm>
    </dsp:sp>
    <dsp:sp modelId="{981A5381-0BD6-4A98-9FC7-F46F6C2C6F8F}">
      <dsp:nvSpPr>
        <dsp:cNvPr id="0" name=""/>
        <dsp:cNvSpPr/>
      </dsp:nvSpPr>
      <dsp:spPr>
        <a:xfrm>
          <a:off x="0" y="1897172"/>
          <a:ext cx="1239981" cy="1239981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75511DC-489A-441C-96CB-ECCFEFE6ED36}">
      <dsp:nvSpPr>
        <dsp:cNvPr id="0" name=""/>
        <dsp:cNvSpPr/>
      </dsp:nvSpPr>
      <dsp:spPr>
        <a:xfrm>
          <a:off x="1314380" y="1897172"/>
          <a:ext cx="9201219" cy="123998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Emojis</a:t>
          </a:r>
          <a:r>
            <a:rPr lang="en-US" sz="12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Emojis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are often used to show emotions. 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Some emojis can be related to jobs. 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There exist eight types of </a:t>
          </a:r>
          <a:r>
            <a:rPr lang="en-US" sz="1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emojis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”Smileys People,” Animals-Nature,” Food-Drink,” Activity,” Travel-Places,” Objects,” Symbols,” and ”Flags.” 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most related category to jobs is the ”Activity” type.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74922" y="1957714"/>
        <a:ext cx="9080135" cy="1118897"/>
      </dsp:txXfrm>
    </dsp:sp>
    <dsp:sp modelId="{71EAA250-9A16-43AE-9EF4-6AC95EFF731A}">
      <dsp:nvSpPr>
        <dsp:cNvPr id="0" name=""/>
        <dsp:cNvSpPr/>
      </dsp:nvSpPr>
      <dsp:spPr>
        <a:xfrm>
          <a:off x="0" y="3285951"/>
          <a:ext cx="1239981" cy="1239981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F3D681-F786-429D-A30F-FA4D25E8E5F4}">
      <dsp:nvSpPr>
        <dsp:cNvPr id="0" name=""/>
        <dsp:cNvSpPr/>
      </dsp:nvSpPr>
      <dsp:spPr>
        <a:xfrm>
          <a:off x="1314380" y="3285951"/>
          <a:ext cx="9201219" cy="123998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Hashtags: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Three approaches in facing hashtags: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Method 1(RHW): </a:t>
          </a:r>
          <a:r>
            <a:rPr lang="en-US" sz="12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Remove both the hashtag sign(#) and the following word.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Method 2(RH): 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Remove just the hashtag sign(#).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Method 3(RHRW): 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Remove the hashtag sign(#) and replace the following word with its most relevant string. 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74922" y="3346493"/>
        <a:ext cx="9080135" cy="11188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6683D-501C-4D8C-837B-0EA4A27C5E75}">
      <dsp:nvSpPr>
        <dsp:cNvPr id="0" name=""/>
        <dsp:cNvSpPr/>
      </dsp:nvSpPr>
      <dsp:spPr>
        <a:xfrm>
          <a:off x="8519150" y="3081646"/>
          <a:ext cx="1328698" cy="31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460"/>
              </a:lnTo>
              <a:lnTo>
                <a:pt x="1328698" y="215460"/>
              </a:lnTo>
              <a:lnTo>
                <a:pt x="1328698" y="3161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4EABD-91F7-4245-9E7C-F29DA3D31892}">
      <dsp:nvSpPr>
        <dsp:cNvPr id="0" name=""/>
        <dsp:cNvSpPr/>
      </dsp:nvSpPr>
      <dsp:spPr>
        <a:xfrm>
          <a:off x="8473430" y="3081646"/>
          <a:ext cx="91440" cy="3161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1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AE12A-FC92-471A-9800-0FBF6B3AED4D}">
      <dsp:nvSpPr>
        <dsp:cNvPr id="0" name=""/>
        <dsp:cNvSpPr/>
      </dsp:nvSpPr>
      <dsp:spPr>
        <a:xfrm>
          <a:off x="7190452" y="3081646"/>
          <a:ext cx="1328698" cy="316169"/>
        </a:xfrm>
        <a:custGeom>
          <a:avLst/>
          <a:gdLst/>
          <a:ahLst/>
          <a:cxnLst/>
          <a:rect l="0" t="0" r="0" b="0"/>
          <a:pathLst>
            <a:path>
              <a:moveTo>
                <a:pt x="1328698" y="0"/>
              </a:moveTo>
              <a:lnTo>
                <a:pt x="1328698" y="215460"/>
              </a:lnTo>
              <a:lnTo>
                <a:pt x="0" y="215460"/>
              </a:lnTo>
              <a:lnTo>
                <a:pt x="0" y="3161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F67F3-0EAF-444C-9C10-44D822F25EA4}">
      <dsp:nvSpPr>
        <dsp:cNvPr id="0" name=""/>
        <dsp:cNvSpPr/>
      </dsp:nvSpPr>
      <dsp:spPr>
        <a:xfrm>
          <a:off x="4865230" y="2075157"/>
          <a:ext cx="3653920" cy="31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460"/>
              </a:lnTo>
              <a:lnTo>
                <a:pt x="3653920" y="215460"/>
              </a:lnTo>
              <a:lnTo>
                <a:pt x="3653920" y="3161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8203B3-378B-4EF3-8535-9A5851320964}">
      <dsp:nvSpPr>
        <dsp:cNvPr id="0" name=""/>
        <dsp:cNvSpPr/>
      </dsp:nvSpPr>
      <dsp:spPr>
        <a:xfrm>
          <a:off x="4533055" y="3081646"/>
          <a:ext cx="1328698" cy="31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460"/>
              </a:lnTo>
              <a:lnTo>
                <a:pt x="1328698" y="215460"/>
              </a:lnTo>
              <a:lnTo>
                <a:pt x="1328698" y="3161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DAAD1-C540-4598-8AB3-91534C315252}">
      <dsp:nvSpPr>
        <dsp:cNvPr id="0" name=""/>
        <dsp:cNvSpPr/>
      </dsp:nvSpPr>
      <dsp:spPr>
        <a:xfrm>
          <a:off x="4487335" y="3081646"/>
          <a:ext cx="91440" cy="3161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1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740B8-B923-4985-910E-22C94400BDB7}">
      <dsp:nvSpPr>
        <dsp:cNvPr id="0" name=""/>
        <dsp:cNvSpPr/>
      </dsp:nvSpPr>
      <dsp:spPr>
        <a:xfrm>
          <a:off x="3204356" y="3081646"/>
          <a:ext cx="1328698" cy="316169"/>
        </a:xfrm>
        <a:custGeom>
          <a:avLst/>
          <a:gdLst/>
          <a:ahLst/>
          <a:cxnLst/>
          <a:rect l="0" t="0" r="0" b="0"/>
          <a:pathLst>
            <a:path>
              <a:moveTo>
                <a:pt x="1328698" y="0"/>
              </a:moveTo>
              <a:lnTo>
                <a:pt x="1328698" y="215460"/>
              </a:lnTo>
              <a:lnTo>
                <a:pt x="0" y="215460"/>
              </a:lnTo>
              <a:lnTo>
                <a:pt x="0" y="3161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37BB9-B861-4D70-8D5C-C3B5EF94DEEC}">
      <dsp:nvSpPr>
        <dsp:cNvPr id="0" name=""/>
        <dsp:cNvSpPr/>
      </dsp:nvSpPr>
      <dsp:spPr>
        <a:xfrm>
          <a:off x="4533055" y="2075157"/>
          <a:ext cx="332174" cy="316169"/>
        </a:xfrm>
        <a:custGeom>
          <a:avLst/>
          <a:gdLst/>
          <a:ahLst/>
          <a:cxnLst/>
          <a:rect l="0" t="0" r="0" b="0"/>
          <a:pathLst>
            <a:path>
              <a:moveTo>
                <a:pt x="332174" y="0"/>
              </a:moveTo>
              <a:lnTo>
                <a:pt x="332174" y="215460"/>
              </a:lnTo>
              <a:lnTo>
                <a:pt x="0" y="215460"/>
              </a:lnTo>
              <a:lnTo>
                <a:pt x="0" y="3161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455A0-6D98-42FC-8152-B5D3F326E4F6}">
      <dsp:nvSpPr>
        <dsp:cNvPr id="0" name=""/>
        <dsp:cNvSpPr/>
      </dsp:nvSpPr>
      <dsp:spPr>
        <a:xfrm>
          <a:off x="1211309" y="3081646"/>
          <a:ext cx="664349" cy="31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460"/>
              </a:lnTo>
              <a:lnTo>
                <a:pt x="664349" y="215460"/>
              </a:lnTo>
              <a:lnTo>
                <a:pt x="664349" y="3161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9EEFE-0783-4568-86E9-55FF4A78EF0B}">
      <dsp:nvSpPr>
        <dsp:cNvPr id="0" name=""/>
        <dsp:cNvSpPr/>
      </dsp:nvSpPr>
      <dsp:spPr>
        <a:xfrm>
          <a:off x="546960" y="3081646"/>
          <a:ext cx="664349" cy="316169"/>
        </a:xfrm>
        <a:custGeom>
          <a:avLst/>
          <a:gdLst/>
          <a:ahLst/>
          <a:cxnLst/>
          <a:rect l="0" t="0" r="0" b="0"/>
          <a:pathLst>
            <a:path>
              <a:moveTo>
                <a:pt x="664349" y="0"/>
              </a:moveTo>
              <a:lnTo>
                <a:pt x="664349" y="215460"/>
              </a:lnTo>
              <a:lnTo>
                <a:pt x="0" y="215460"/>
              </a:lnTo>
              <a:lnTo>
                <a:pt x="0" y="3161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838C1-2548-443A-820B-54DD790A54B4}">
      <dsp:nvSpPr>
        <dsp:cNvPr id="0" name=""/>
        <dsp:cNvSpPr/>
      </dsp:nvSpPr>
      <dsp:spPr>
        <a:xfrm>
          <a:off x="1211309" y="2075157"/>
          <a:ext cx="3653920" cy="316169"/>
        </a:xfrm>
        <a:custGeom>
          <a:avLst/>
          <a:gdLst/>
          <a:ahLst/>
          <a:cxnLst/>
          <a:rect l="0" t="0" r="0" b="0"/>
          <a:pathLst>
            <a:path>
              <a:moveTo>
                <a:pt x="3653920" y="0"/>
              </a:moveTo>
              <a:lnTo>
                <a:pt x="3653920" y="215460"/>
              </a:lnTo>
              <a:lnTo>
                <a:pt x="0" y="215460"/>
              </a:lnTo>
              <a:lnTo>
                <a:pt x="0" y="3161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AEC29-7D09-4095-B66A-0104C27B0662}">
      <dsp:nvSpPr>
        <dsp:cNvPr id="0" name=""/>
        <dsp:cNvSpPr/>
      </dsp:nvSpPr>
      <dsp:spPr>
        <a:xfrm>
          <a:off x="4200880" y="1068668"/>
          <a:ext cx="664349" cy="31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460"/>
              </a:lnTo>
              <a:lnTo>
                <a:pt x="664349" y="215460"/>
              </a:lnTo>
              <a:lnTo>
                <a:pt x="664349" y="3161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51FD4-1EE6-4DE3-8A61-0DE4A2FDE93A}">
      <dsp:nvSpPr>
        <dsp:cNvPr id="0" name=""/>
        <dsp:cNvSpPr/>
      </dsp:nvSpPr>
      <dsp:spPr>
        <a:xfrm>
          <a:off x="3536531" y="1068668"/>
          <a:ext cx="664349" cy="316169"/>
        </a:xfrm>
        <a:custGeom>
          <a:avLst/>
          <a:gdLst/>
          <a:ahLst/>
          <a:cxnLst/>
          <a:rect l="0" t="0" r="0" b="0"/>
          <a:pathLst>
            <a:path>
              <a:moveTo>
                <a:pt x="664349" y="0"/>
              </a:moveTo>
              <a:lnTo>
                <a:pt x="664349" y="215460"/>
              </a:lnTo>
              <a:lnTo>
                <a:pt x="0" y="215460"/>
              </a:lnTo>
              <a:lnTo>
                <a:pt x="0" y="3161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0566C-7D83-432F-BCA5-A8051FF37EB0}">
      <dsp:nvSpPr>
        <dsp:cNvPr id="0" name=""/>
        <dsp:cNvSpPr/>
      </dsp:nvSpPr>
      <dsp:spPr>
        <a:xfrm>
          <a:off x="3657322" y="378349"/>
          <a:ext cx="1087116" cy="690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5FB2B-DC25-4CE9-B446-F7F16B1896D0}">
      <dsp:nvSpPr>
        <dsp:cNvPr id="0" name=""/>
        <dsp:cNvSpPr/>
      </dsp:nvSpPr>
      <dsp:spPr>
        <a:xfrm>
          <a:off x="3778113" y="493100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Investigate embedding techniques and classifiers: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98332" y="513319"/>
        <a:ext cx="1046678" cy="649881"/>
      </dsp:txXfrm>
    </dsp:sp>
    <dsp:sp modelId="{07DAD955-A36B-4B25-BDBF-2CF9EA09532B}">
      <dsp:nvSpPr>
        <dsp:cNvPr id="0" name=""/>
        <dsp:cNvSpPr/>
      </dsp:nvSpPr>
      <dsp:spPr>
        <a:xfrm>
          <a:off x="2992973" y="1384838"/>
          <a:ext cx="1087116" cy="6903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F0143-B412-4BAB-B07E-099E880B42D1}">
      <dsp:nvSpPr>
        <dsp:cNvPr id="0" name=""/>
        <dsp:cNvSpPr/>
      </dsp:nvSpPr>
      <dsp:spPr>
        <a:xfrm>
          <a:off x="3113763" y="1499589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Four popular embedding techniques, </a:t>
          </a:r>
          <a:r>
            <a:rPr lang="en-US" sz="8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Bag of words</a:t>
          </a:r>
          <a:r>
            <a:rPr lang="en-US" sz="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8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TF-IDF</a:t>
          </a:r>
          <a:r>
            <a:rPr lang="en-US" sz="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8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Word2vec</a:t>
          </a:r>
          <a:r>
            <a:rPr lang="en-US" sz="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and </a:t>
          </a:r>
          <a:r>
            <a:rPr lang="en-US" sz="8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Glove</a:t>
          </a:r>
          <a:endParaRPr lang="en-US" sz="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33982" y="1519808"/>
        <a:ext cx="1046678" cy="649881"/>
      </dsp:txXfrm>
    </dsp:sp>
    <dsp:sp modelId="{4E679827-5D73-42AA-A00D-EF06BE4B0C88}">
      <dsp:nvSpPr>
        <dsp:cNvPr id="0" name=""/>
        <dsp:cNvSpPr/>
      </dsp:nvSpPr>
      <dsp:spPr>
        <a:xfrm>
          <a:off x="4321671" y="1384838"/>
          <a:ext cx="1087116" cy="6903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3EA9F-4D9B-41C9-B229-EC4710DA8BBF}">
      <dsp:nvSpPr>
        <dsp:cNvPr id="0" name=""/>
        <dsp:cNvSpPr/>
      </dsp:nvSpPr>
      <dsp:spPr>
        <a:xfrm>
          <a:off x="4442462" y="1499589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Three classifiers: </a:t>
          </a:r>
          <a:r>
            <a:rPr lang="en-US" sz="8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</a:t>
          </a:r>
          <a:r>
            <a:rPr lang="en-US" sz="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8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deep neural network </a:t>
          </a:r>
          <a:r>
            <a:rPr lang="en-US" sz="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(DNN), and </a:t>
          </a:r>
          <a:r>
            <a:rPr lang="en-US" sz="8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</a:t>
          </a:r>
          <a:r>
            <a:rPr lang="en-US" sz="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(CNN).</a:t>
          </a:r>
          <a:endParaRPr lang="en-US" sz="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62681" y="1519808"/>
        <a:ext cx="1046678" cy="649881"/>
      </dsp:txXfrm>
    </dsp:sp>
    <dsp:sp modelId="{66A491E9-44F6-4057-9430-C1C649D5F14C}">
      <dsp:nvSpPr>
        <dsp:cNvPr id="0" name=""/>
        <dsp:cNvSpPr/>
      </dsp:nvSpPr>
      <dsp:spPr>
        <a:xfrm>
          <a:off x="667750" y="2391327"/>
          <a:ext cx="1087116" cy="690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31A2B-98C3-48F9-B350-47B4FE237E53}">
      <dsp:nvSpPr>
        <dsp:cNvPr id="0" name=""/>
        <dsp:cNvSpPr/>
      </dsp:nvSpPr>
      <dsp:spPr>
        <a:xfrm>
          <a:off x="788541" y="2506078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regression: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8760" y="2526297"/>
        <a:ext cx="1046678" cy="649881"/>
      </dsp:txXfrm>
    </dsp:sp>
    <dsp:sp modelId="{6D9190C3-D8E8-4A2B-ACAD-AEAF7D42752B}">
      <dsp:nvSpPr>
        <dsp:cNvPr id="0" name=""/>
        <dsp:cNvSpPr/>
      </dsp:nvSpPr>
      <dsp:spPr>
        <a:xfrm>
          <a:off x="3401" y="3397816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DF73E-8CA2-4AF0-8819-21157C67CD08}">
      <dsp:nvSpPr>
        <dsp:cNvPr id="0" name=""/>
        <dsp:cNvSpPr/>
      </dsp:nvSpPr>
      <dsp:spPr>
        <a:xfrm>
          <a:off x="124192" y="3512567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implemented by multinomial class 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4411" y="3532786"/>
        <a:ext cx="1046678" cy="649881"/>
      </dsp:txXfrm>
    </dsp:sp>
    <dsp:sp modelId="{8D998A00-5741-4E35-8C1F-8FA80CA88BD1}">
      <dsp:nvSpPr>
        <dsp:cNvPr id="0" name=""/>
        <dsp:cNvSpPr/>
      </dsp:nvSpPr>
      <dsp:spPr>
        <a:xfrm>
          <a:off x="1332100" y="3397816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9914A-6261-4291-B1A4-AA366949564F}">
      <dsp:nvSpPr>
        <dsp:cNvPr id="0" name=""/>
        <dsp:cNvSpPr/>
      </dsp:nvSpPr>
      <dsp:spPr>
        <a:xfrm>
          <a:off x="1452890" y="3512567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solved by the ’Newton-CG’ algorithm.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73109" y="3532786"/>
        <a:ext cx="1046678" cy="649881"/>
      </dsp:txXfrm>
    </dsp:sp>
    <dsp:sp modelId="{AF986CFB-D2CF-4E05-98FF-7FBF0C90D05D}">
      <dsp:nvSpPr>
        <dsp:cNvPr id="0" name=""/>
        <dsp:cNvSpPr/>
      </dsp:nvSpPr>
      <dsp:spPr>
        <a:xfrm>
          <a:off x="3989496" y="2391327"/>
          <a:ext cx="1087116" cy="690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1F148-EE72-4187-A6B8-31D2BB6F771C}">
      <dsp:nvSpPr>
        <dsp:cNvPr id="0" name=""/>
        <dsp:cNvSpPr/>
      </dsp:nvSpPr>
      <dsp:spPr>
        <a:xfrm>
          <a:off x="4110287" y="2506078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DNN: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30506" y="2526297"/>
        <a:ext cx="1046678" cy="649881"/>
      </dsp:txXfrm>
    </dsp:sp>
    <dsp:sp modelId="{4195D257-57B2-458E-8EC7-2F6D0FB15569}">
      <dsp:nvSpPr>
        <dsp:cNvPr id="0" name=""/>
        <dsp:cNvSpPr/>
      </dsp:nvSpPr>
      <dsp:spPr>
        <a:xfrm>
          <a:off x="2660798" y="3397816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A83F2-8200-43E3-ABFA-97A6283E5CE9}">
      <dsp:nvSpPr>
        <dsp:cNvPr id="0" name=""/>
        <dsp:cNvSpPr/>
      </dsp:nvSpPr>
      <dsp:spPr>
        <a:xfrm>
          <a:off x="2781589" y="3512567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We employed the TF-IDF method as the embedding model. 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1808" y="3532786"/>
        <a:ext cx="1046678" cy="649881"/>
      </dsp:txXfrm>
    </dsp:sp>
    <dsp:sp modelId="{AEC8F2EB-63E6-486F-A949-914C27385411}">
      <dsp:nvSpPr>
        <dsp:cNvPr id="0" name=""/>
        <dsp:cNvSpPr/>
      </dsp:nvSpPr>
      <dsp:spPr>
        <a:xfrm>
          <a:off x="3989496" y="3397816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AB257-2DD0-4D7D-ADBB-8024FBC627D5}">
      <dsp:nvSpPr>
        <dsp:cNvPr id="0" name=""/>
        <dsp:cNvSpPr/>
      </dsp:nvSpPr>
      <dsp:spPr>
        <a:xfrm>
          <a:off x="4110287" y="3512567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512 nodes in each hidden layer.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30506" y="3532786"/>
        <a:ext cx="1046678" cy="649881"/>
      </dsp:txXfrm>
    </dsp:sp>
    <dsp:sp modelId="{A019AAC6-5DF5-4126-BF5E-D7E6C364B782}">
      <dsp:nvSpPr>
        <dsp:cNvPr id="0" name=""/>
        <dsp:cNvSpPr/>
      </dsp:nvSpPr>
      <dsp:spPr>
        <a:xfrm>
          <a:off x="5318195" y="3397816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8EEC1-5EFA-431D-A9E4-1B3D501418BD}">
      <dsp:nvSpPr>
        <dsp:cNvPr id="0" name=""/>
        <dsp:cNvSpPr/>
      </dsp:nvSpPr>
      <dsp:spPr>
        <a:xfrm>
          <a:off x="5438986" y="3512567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Considering dropout for generalization purposes.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59205" y="3532786"/>
        <a:ext cx="1046678" cy="649881"/>
      </dsp:txXfrm>
    </dsp:sp>
    <dsp:sp modelId="{DA82C144-ABE0-4114-8AD3-0D7384D3AFA0}">
      <dsp:nvSpPr>
        <dsp:cNvPr id="0" name=""/>
        <dsp:cNvSpPr/>
      </dsp:nvSpPr>
      <dsp:spPr>
        <a:xfrm>
          <a:off x="7975592" y="2391327"/>
          <a:ext cx="1087116" cy="690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5415B-06E1-4749-AD50-A3439AEDC051}">
      <dsp:nvSpPr>
        <dsp:cNvPr id="0" name=""/>
        <dsp:cNvSpPr/>
      </dsp:nvSpPr>
      <dsp:spPr>
        <a:xfrm>
          <a:off x="8096383" y="2506078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CNN: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16602" y="2526297"/>
        <a:ext cx="1046678" cy="649881"/>
      </dsp:txXfrm>
    </dsp:sp>
    <dsp:sp modelId="{A169095A-7A89-4E32-BB63-B8631D564317}">
      <dsp:nvSpPr>
        <dsp:cNvPr id="0" name=""/>
        <dsp:cNvSpPr/>
      </dsp:nvSpPr>
      <dsp:spPr>
        <a:xfrm>
          <a:off x="6646893" y="3397816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86A4F-64EF-4FF3-BD69-77558640B5A1}">
      <dsp:nvSpPr>
        <dsp:cNvPr id="0" name=""/>
        <dsp:cNvSpPr/>
      </dsp:nvSpPr>
      <dsp:spPr>
        <a:xfrm>
          <a:off x="6767684" y="3512567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We employed the Glove pre-trained model for the embedding process.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87903" y="3532786"/>
        <a:ext cx="1046678" cy="649881"/>
      </dsp:txXfrm>
    </dsp:sp>
    <dsp:sp modelId="{BFC7C54B-57C3-4D15-8E0C-61F23D815F82}">
      <dsp:nvSpPr>
        <dsp:cNvPr id="0" name=""/>
        <dsp:cNvSpPr/>
      </dsp:nvSpPr>
      <dsp:spPr>
        <a:xfrm>
          <a:off x="7975592" y="3397816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291F3-CB2F-450D-9557-3E868D4729C9}">
      <dsp:nvSpPr>
        <dsp:cNvPr id="0" name=""/>
        <dsp:cNvSpPr/>
      </dsp:nvSpPr>
      <dsp:spPr>
        <a:xfrm>
          <a:off x="8096383" y="3512567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Three convolutional layers and a global max pooling at the end. 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16602" y="3532786"/>
        <a:ext cx="1046678" cy="649881"/>
      </dsp:txXfrm>
    </dsp:sp>
    <dsp:sp modelId="{DD23BE4B-4C60-43AD-8EC4-84666EA06595}">
      <dsp:nvSpPr>
        <dsp:cNvPr id="0" name=""/>
        <dsp:cNvSpPr/>
      </dsp:nvSpPr>
      <dsp:spPr>
        <a:xfrm>
          <a:off x="9304290" y="3397816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66439-F214-4A8B-A610-74A3CB147FA0}">
      <dsp:nvSpPr>
        <dsp:cNvPr id="0" name=""/>
        <dsp:cNvSpPr/>
      </dsp:nvSpPr>
      <dsp:spPr>
        <a:xfrm>
          <a:off x="9425081" y="3512567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Passing through a fully connected part with 128 nodes.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445300" y="3532786"/>
        <a:ext cx="1046678" cy="64988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DEB53-8501-474B-868D-0041A6C0FEC7}">
      <dsp:nvSpPr>
        <dsp:cNvPr id="0" name=""/>
        <dsp:cNvSpPr/>
      </dsp:nvSpPr>
      <dsp:spPr>
        <a:xfrm>
          <a:off x="0" y="0"/>
          <a:ext cx="6570592" cy="515389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summary of models 'performance is depicted in Table II.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6570592" cy="1546167"/>
      </dsp:txXfrm>
    </dsp:sp>
    <dsp:sp modelId="{4C14303E-9448-407B-B5D4-732EB5196603}">
      <dsp:nvSpPr>
        <dsp:cNvPr id="0" name=""/>
        <dsp:cNvSpPr/>
      </dsp:nvSpPr>
      <dsp:spPr>
        <a:xfrm>
          <a:off x="657064" y="1546293"/>
          <a:ext cx="5256473" cy="7508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model performance for each method would not differ when using simple models like logistic regression and DNN.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9055" y="1568284"/>
        <a:ext cx="5212491" cy="706830"/>
      </dsp:txXfrm>
    </dsp:sp>
    <dsp:sp modelId="{E75C9F62-FA17-4666-8A3D-F9727963E6B0}">
      <dsp:nvSpPr>
        <dsp:cNvPr id="0" name=""/>
        <dsp:cNvSpPr/>
      </dsp:nvSpPr>
      <dsp:spPr>
        <a:xfrm>
          <a:off x="657064" y="2412614"/>
          <a:ext cx="5256473" cy="750812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result would worsen by making the model more complex (DNN to CNN).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9055" y="2434605"/>
        <a:ext cx="5212491" cy="706830"/>
      </dsp:txXfrm>
    </dsp:sp>
    <dsp:sp modelId="{31ED6648-3686-424C-B528-BB3F63AF69E6}">
      <dsp:nvSpPr>
        <dsp:cNvPr id="0" name=""/>
        <dsp:cNvSpPr/>
      </dsp:nvSpPr>
      <dsp:spPr>
        <a:xfrm>
          <a:off x="657064" y="3278936"/>
          <a:ext cx="5256473" cy="750812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”RH” outperformed in comparison with ”RHW” and ”RHRW” when we used CNN as a classifier.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9055" y="3300927"/>
        <a:ext cx="5212491" cy="706830"/>
      </dsp:txXfrm>
    </dsp:sp>
    <dsp:sp modelId="{FE345EC1-0787-481C-9DF8-0F3D73C28119}">
      <dsp:nvSpPr>
        <dsp:cNvPr id="0" name=""/>
        <dsp:cNvSpPr/>
      </dsp:nvSpPr>
      <dsp:spPr>
        <a:xfrm>
          <a:off x="657064" y="4145258"/>
          <a:ext cx="5256473" cy="750812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On Average,” RH” and ”RHRW” worked similarly in each case. 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bios and hashtags </a:t>
          </a:r>
          <a:r>
            <a:rPr lang="en-US" sz="15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do not explicitly 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enhance the accuracy of the proposed model. 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9055" y="4167249"/>
        <a:ext cx="5212491" cy="7068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4221E-D61E-4AB8-ACE1-8282B3F853F9}">
      <dsp:nvSpPr>
        <dsp:cNvPr id="0" name=""/>
        <dsp:cNvSpPr/>
      </dsp:nvSpPr>
      <dsp:spPr>
        <a:xfrm>
          <a:off x="29521" y="0"/>
          <a:ext cx="4579072" cy="4579072"/>
        </a:xfrm>
        <a:prstGeom prst="triangle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55961-757C-4687-AE14-C42742A4296C}">
      <dsp:nvSpPr>
        <dsp:cNvPr id="0" name=""/>
        <dsp:cNvSpPr/>
      </dsp:nvSpPr>
      <dsp:spPr>
        <a:xfrm>
          <a:off x="2319057" y="458354"/>
          <a:ext cx="2976396" cy="32554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Per-class evaluation: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Table III, we have a classification report of the DNN model with 53% accuracy on the ”RH” method .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high performance of the third label with a precision of 76% was observed.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The third label shows the footballers group.</a:t>
          </a:r>
          <a:endParaRPr lang="en-US" sz="1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Labels 2 and 8 were below the average of the model performance, and the rest of the labels were on average. 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Both were mixed groups where it was hard to assign a shared label or job title to them. 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64353" y="603650"/>
        <a:ext cx="2685804" cy="29648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36579-4DC5-491C-A552-396EEC34FE7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BBA1-4C81-459D-9AE9-502865EAC9BB}">
      <dsp:nvSpPr>
        <dsp:cNvPr id="0" name=""/>
        <dsp:cNvSpPr/>
      </dsp:nvSpPr>
      <dsp:spPr>
        <a:xfrm>
          <a:off x="350606" y="229141"/>
          <a:ext cx="10105268" cy="4581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One of the most important research topics in social media analysis is </a:t>
          </a:r>
          <a:r>
            <a:rPr lang="en-US" sz="1800" b="1" kern="1200" dirty="0" smtClean="0"/>
            <a:t>event detection </a:t>
          </a:r>
          <a:r>
            <a:rPr lang="en-US" sz="1800" kern="1200" dirty="0" smtClean="0"/>
            <a:t>approaches.</a:t>
          </a:r>
          <a:endParaRPr lang="en-US" sz="1800" kern="1200" dirty="0"/>
        </a:p>
      </dsp:txBody>
      <dsp:txXfrm>
        <a:off x="350606" y="229141"/>
        <a:ext cx="10105268" cy="458108"/>
      </dsp:txXfrm>
    </dsp:sp>
    <dsp:sp modelId="{B2B155CA-B1A7-406A-A7C8-C9A1D0C9FBE5}">
      <dsp:nvSpPr>
        <dsp:cNvPr id="0" name=""/>
        <dsp:cNvSpPr/>
      </dsp:nvSpPr>
      <dsp:spPr>
        <a:xfrm>
          <a:off x="64288" y="171877"/>
          <a:ext cx="572636" cy="572636"/>
        </a:xfrm>
        <a:prstGeom prst="ellipse">
          <a:avLst/>
        </a:prstGeom>
        <a:solidFill>
          <a:schemeClr val="bg1"/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71753B-8BEB-4FF8-B8CF-75780D9F882A}">
      <dsp:nvSpPr>
        <dsp:cNvPr id="0" name=""/>
        <dsp:cNvSpPr/>
      </dsp:nvSpPr>
      <dsp:spPr>
        <a:xfrm>
          <a:off x="727432" y="916217"/>
          <a:ext cx="9728442" cy="458108"/>
        </a:xfrm>
        <a:prstGeom prst="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Removing irrelevant tweets on Twitter by Harris et al.</a:t>
          </a:r>
          <a:endParaRPr lang="en-US" sz="1800" kern="1200" dirty="0"/>
        </a:p>
      </dsp:txBody>
      <dsp:txXfrm>
        <a:off x="727432" y="916217"/>
        <a:ext cx="9728442" cy="458108"/>
      </dsp:txXfrm>
    </dsp:sp>
    <dsp:sp modelId="{59621BF5-3944-47D8-A6A8-35A81E17178B}">
      <dsp:nvSpPr>
        <dsp:cNvPr id="0" name=""/>
        <dsp:cNvSpPr/>
      </dsp:nvSpPr>
      <dsp:spPr>
        <a:xfrm>
          <a:off x="441114" y="85895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F8A11F-B170-4CE6-80B6-44906BCED382}">
      <dsp:nvSpPr>
        <dsp:cNvPr id="0" name=""/>
        <dsp:cNvSpPr/>
      </dsp:nvSpPr>
      <dsp:spPr>
        <a:xfrm>
          <a:off x="899745" y="1603293"/>
          <a:ext cx="9556129" cy="458108"/>
        </a:xfrm>
        <a:prstGeom prst="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Implementing a text classification algorithm on </a:t>
          </a:r>
          <a:r>
            <a:rPr lang="en-US" sz="1800" u="sng" kern="1200" dirty="0" smtClean="0"/>
            <a:t>landslide detection</a:t>
          </a:r>
          <a:r>
            <a:rPr lang="en-US" sz="1800" kern="1200" dirty="0" smtClean="0"/>
            <a:t> by </a:t>
          </a:r>
          <a:r>
            <a:rPr lang="en-US" sz="1800" kern="1200" dirty="0" err="1" smtClean="0"/>
            <a:t>Musaev</a:t>
          </a:r>
          <a:r>
            <a:rPr lang="en-US" sz="1800" kern="1200" dirty="0" smtClean="0"/>
            <a:t> et al. </a:t>
          </a:r>
          <a:endParaRPr lang="en-US" sz="1800" kern="1200" dirty="0"/>
        </a:p>
      </dsp:txBody>
      <dsp:txXfrm>
        <a:off x="899745" y="1603293"/>
        <a:ext cx="9556129" cy="458108"/>
      </dsp:txXfrm>
    </dsp:sp>
    <dsp:sp modelId="{2F2F02B5-D26E-411A-8E20-31BE62176E80}">
      <dsp:nvSpPr>
        <dsp:cNvPr id="0" name=""/>
        <dsp:cNvSpPr/>
      </dsp:nvSpPr>
      <dsp:spPr>
        <a:xfrm>
          <a:off x="613427" y="1546030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DB58B8-792C-40C6-9B02-1F2391CBD627}">
      <dsp:nvSpPr>
        <dsp:cNvPr id="0" name=""/>
        <dsp:cNvSpPr/>
      </dsp:nvSpPr>
      <dsp:spPr>
        <a:xfrm>
          <a:off x="899745" y="2289935"/>
          <a:ext cx="9556129" cy="458108"/>
        </a:xfrm>
        <a:prstGeom prst="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Detecting health organizations 'tweets during the </a:t>
          </a:r>
          <a:r>
            <a:rPr lang="en-US" sz="1800" u="sng" kern="1200" dirty="0" smtClean="0"/>
            <a:t>Covid-19 pandemic by </a:t>
          </a:r>
          <a:r>
            <a:rPr lang="en-US" sz="1800" kern="1200" dirty="0" smtClean="0"/>
            <a:t>Petersen et al. </a:t>
          </a:r>
          <a:endParaRPr lang="en-US" sz="1800" kern="1200" dirty="0"/>
        </a:p>
      </dsp:txBody>
      <dsp:txXfrm>
        <a:off x="899745" y="2289935"/>
        <a:ext cx="9556129" cy="458108"/>
      </dsp:txXfrm>
    </dsp:sp>
    <dsp:sp modelId="{0989F3D0-F678-4496-8840-4F03D234BEF7}">
      <dsp:nvSpPr>
        <dsp:cNvPr id="0" name=""/>
        <dsp:cNvSpPr/>
      </dsp:nvSpPr>
      <dsp:spPr>
        <a:xfrm>
          <a:off x="613427" y="2232671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4F8CB-A083-4E87-B056-0DCDA42492DC}">
      <dsp:nvSpPr>
        <dsp:cNvPr id="0" name=""/>
        <dsp:cNvSpPr/>
      </dsp:nvSpPr>
      <dsp:spPr>
        <a:xfrm>
          <a:off x="727432" y="2977011"/>
          <a:ext cx="9728442" cy="458108"/>
        </a:xfrm>
        <a:prstGeom prst="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Appling a probabilistic model (HDP) to cluster tweets with similar trending topics by </a:t>
          </a:r>
          <a:r>
            <a:rPr lang="en-US" sz="1800" kern="1200" dirty="0" err="1" smtClean="0"/>
            <a:t>Madani</a:t>
          </a:r>
          <a:r>
            <a:rPr lang="en-US" sz="1800" kern="1200" dirty="0" smtClean="0"/>
            <a:t> et al. </a:t>
          </a:r>
          <a:endParaRPr lang="en-US" sz="1800" kern="1200" dirty="0"/>
        </a:p>
      </dsp:txBody>
      <dsp:txXfrm>
        <a:off x="727432" y="2977011"/>
        <a:ext cx="9728442" cy="458108"/>
      </dsp:txXfrm>
    </dsp:sp>
    <dsp:sp modelId="{49C45BBC-F79B-4619-AADB-9915C2ABC2B3}">
      <dsp:nvSpPr>
        <dsp:cNvPr id="0" name=""/>
        <dsp:cNvSpPr/>
      </dsp:nvSpPr>
      <dsp:spPr>
        <a:xfrm>
          <a:off x="441114" y="291974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3D9E56-AF64-45D7-BEA9-331AC6757AAE}">
      <dsp:nvSpPr>
        <dsp:cNvPr id="0" name=""/>
        <dsp:cNvSpPr/>
      </dsp:nvSpPr>
      <dsp:spPr>
        <a:xfrm>
          <a:off x="350606" y="3664087"/>
          <a:ext cx="10105268" cy="458108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Integrating both </a:t>
          </a:r>
          <a:r>
            <a:rPr lang="en-US" sz="1800" u="sng" kern="1200" dirty="0" smtClean="0"/>
            <a:t>textual and imagery content</a:t>
          </a:r>
          <a:r>
            <a:rPr lang="en-US" sz="1800" kern="1200" dirty="0" smtClean="0"/>
            <a:t> to improve the precision of event detection by </a:t>
          </a:r>
          <a:r>
            <a:rPr lang="en-US" sz="1800" kern="1200" dirty="0" err="1" smtClean="0"/>
            <a:t>Hou</a:t>
          </a:r>
          <a:r>
            <a:rPr lang="en-US" sz="1800" kern="1200" dirty="0" smtClean="0"/>
            <a:t> et al. </a:t>
          </a:r>
          <a:endParaRPr lang="en-US" sz="1800" kern="1200" dirty="0"/>
        </a:p>
      </dsp:txBody>
      <dsp:txXfrm>
        <a:off x="350606" y="3664087"/>
        <a:ext cx="10105268" cy="458108"/>
      </dsp:txXfrm>
    </dsp:sp>
    <dsp:sp modelId="{2A649F3E-E40C-4DAD-88A1-EE6F9CCDF483}">
      <dsp:nvSpPr>
        <dsp:cNvPr id="0" name=""/>
        <dsp:cNvSpPr/>
      </dsp:nvSpPr>
      <dsp:spPr>
        <a:xfrm>
          <a:off x="64288" y="360682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4AB52-7D93-4E7E-81ED-3698368BCA24}">
      <dsp:nvSpPr>
        <dsp:cNvPr id="0" name=""/>
        <dsp:cNvSpPr/>
      </dsp:nvSpPr>
      <dsp:spPr>
        <a:xfrm rot="5400000">
          <a:off x="5410072" y="-1189323"/>
          <a:ext cx="3481070" cy="6729984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Discovering celebrities: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Designing an algorithm to form a dataset of Celebrities with their Twitter accounts.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Job search: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Designing an algorithm to extract jobs by crawling the Wikipedia webpages. </a:t>
          </a:r>
          <a:endParaRPr lang="en-US" sz="2800" kern="1200" dirty="0"/>
        </a:p>
      </dsp:txBody>
      <dsp:txXfrm rot="-5400000">
        <a:off x="3785615" y="605066"/>
        <a:ext cx="6560052" cy="3141206"/>
      </dsp:txXfrm>
    </dsp:sp>
    <dsp:sp modelId="{DDA43D7E-FD82-4197-94FE-E55C3D248BD4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create our dataset, we need to pass through two essential steps: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4799" y="184799"/>
        <a:ext cx="3416018" cy="3981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4EEE2-3520-4D40-9336-937D6BC19333}">
      <dsp:nvSpPr>
        <dsp:cNvPr id="0" name=""/>
        <dsp:cNvSpPr/>
      </dsp:nvSpPr>
      <dsp:spPr>
        <a:xfrm>
          <a:off x="0" y="218844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anose="02020603050405020304" pitchFamily="18" charset="0"/>
              <a:cs typeface="+mj-cs"/>
            </a:rPr>
            <a:t>We designed two approaches for Data Gathering:</a:t>
          </a:r>
          <a:endParaRPr lang="en-US" sz="2500" kern="1200" dirty="0">
            <a:latin typeface="Times New Roman" panose="02020603050405020304" pitchFamily="18" charset="0"/>
            <a:cs typeface="+mj-cs"/>
          </a:endParaRPr>
        </a:p>
      </dsp:txBody>
      <dsp:txXfrm>
        <a:off x="59399" y="278243"/>
        <a:ext cx="10396802" cy="1098002"/>
      </dsp:txXfrm>
    </dsp:sp>
    <dsp:sp modelId="{25F93378-EE43-4B92-889F-D2586B9F7893}">
      <dsp:nvSpPr>
        <dsp:cNvPr id="0" name=""/>
        <dsp:cNvSpPr/>
      </dsp:nvSpPr>
      <dsp:spPr>
        <a:xfrm>
          <a:off x="0" y="1435644"/>
          <a:ext cx="10515600" cy="1480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>
            <a:latin typeface="Times New Roman" panose="02020603050405020304" pitchFamily="18" charset="0"/>
            <a:cs typeface="+mj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>
              <a:latin typeface="Times New Roman" panose="02020603050405020304" pitchFamily="18" charset="0"/>
              <a:cs typeface="+mj-cs"/>
            </a:rPr>
            <a:t>Search by emoji: </a:t>
          </a:r>
          <a:r>
            <a:rPr lang="en-US" sz="2000" kern="1200" dirty="0" smtClean="0">
              <a:latin typeface="Times New Roman" panose="02020603050405020304" pitchFamily="18" charset="0"/>
              <a:cs typeface="+mj-cs"/>
            </a:rPr>
            <a:t>creating a list of selected </a:t>
          </a:r>
          <a:r>
            <a:rPr lang="en-US" sz="2000" kern="1200" dirty="0" err="1" smtClean="0">
              <a:latin typeface="Times New Roman" panose="02020603050405020304" pitchFamily="18" charset="0"/>
              <a:cs typeface="+mj-cs"/>
            </a:rPr>
            <a:t>emojis</a:t>
          </a:r>
          <a:r>
            <a:rPr lang="en-US" sz="2000" kern="1200" dirty="0" smtClean="0">
              <a:latin typeface="Times New Roman" panose="02020603050405020304" pitchFamily="18" charset="0"/>
              <a:cs typeface="+mj-cs"/>
            </a:rPr>
            <a:t> utilized by the users on Twitter</a:t>
          </a:r>
          <a:r>
            <a:rPr lang="fa-IR" sz="2000" kern="1200" dirty="0" smtClean="0">
              <a:latin typeface="Times New Roman" panose="02020603050405020304" pitchFamily="18" charset="0"/>
              <a:cs typeface="+mj-cs"/>
            </a:rPr>
            <a:t>.</a:t>
          </a:r>
          <a:endParaRPr lang="en-US" sz="2000" kern="1200" dirty="0">
            <a:latin typeface="Times New Roman" panose="02020603050405020304" pitchFamily="18" charset="0"/>
            <a:cs typeface="+mj-cs"/>
          </a:endParaRP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3100" kern="1200" dirty="0">
            <a:latin typeface="Times New Roman" panose="02020603050405020304" pitchFamily="18" charset="0"/>
            <a:cs typeface="+mj-cs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>
              <a:latin typeface="Times New Roman" panose="02020603050405020304" pitchFamily="18" charset="0"/>
              <a:cs typeface="+mj-cs"/>
            </a:rPr>
            <a:t>Search by hashtags:</a:t>
          </a:r>
          <a:r>
            <a:rPr lang="en-US" sz="2000" kern="1200" dirty="0" smtClean="0">
              <a:latin typeface="Times New Roman" panose="02020603050405020304" pitchFamily="18" charset="0"/>
              <a:cs typeface="+mj-cs"/>
            </a:rPr>
            <a:t> Same procedure, replacing hashtags with </a:t>
          </a:r>
          <a:r>
            <a:rPr lang="en-US" sz="2000" kern="1200" dirty="0" err="1" smtClean="0">
              <a:latin typeface="Times New Roman" panose="02020603050405020304" pitchFamily="18" charset="0"/>
              <a:cs typeface="+mj-cs"/>
            </a:rPr>
            <a:t>emojis</a:t>
          </a:r>
          <a:r>
            <a:rPr lang="en-US" sz="2000" kern="1200" dirty="0" smtClean="0">
              <a:latin typeface="Times New Roman" panose="02020603050405020304" pitchFamily="18" charset="0"/>
              <a:cs typeface="+mj-cs"/>
            </a:rPr>
            <a:t> this time</a:t>
          </a:r>
          <a:r>
            <a:rPr lang="fa-IR" sz="2000" kern="1200" dirty="0" smtClean="0">
              <a:latin typeface="Times New Roman" panose="02020603050405020304" pitchFamily="18" charset="0"/>
              <a:cs typeface="+mj-cs"/>
            </a:rPr>
            <a:t>.</a:t>
          </a:r>
          <a:endParaRPr lang="en-US" sz="3100" kern="1200" dirty="0">
            <a:latin typeface="Times New Roman" panose="02020603050405020304" pitchFamily="18" charset="0"/>
            <a:cs typeface="+mj-cs"/>
          </a:endParaRPr>
        </a:p>
      </dsp:txBody>
      <dsp:txXfrm>
        <a:off x="0" y="1435644"/>
        <a:ext cx="10515600" cy="1480049"/>
      </dsp:txXfrm>
    </dsp:sp>
    <dsp:sp modelId="{F058FD67-41F0-4903-9D71-0FB7D186AF8F}">
      <dsp:nvSpPr>
        <dsp:cNvPr id="0" name=""/>
        <dsp:cNvSpPr/>
      </dsp:nvSpPr>
      <dsp:spPr>
        <a:xfrm>
          <a:off x="0" y="3100419"/>
          <a:ext cx="10515600" cy="12168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Our raw dataset consisted of the </a:t>
          </a:r>
          <a:r>
            <a:rPr lang="en-US" sz="2000" b="0" i="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users’ names and usernames </a:t>
          </a:r>
          <a:r>
            <a:rPr lang="en-US" sz="2000" b="0" i="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by running the two above algorithms.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the benefit of having users’ names?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3159818"/>
        <a:ext cx="10396802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C4A0D-AAC4-4791-814D-C5ECED90F94C}">
      <dsp:nvSpPr>
        <dsp:cNvPr id="0" name=""/>
        <dsp:cNvSpPr/>
      </dsp:nvSpPr>
      <dsp:spPr>
        <a:xfrm>
          <a:off x="2096280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Three limits were set for the tweets: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4862" y="1555601"/>
        <a:ext cx="2557435" cy="1240135"/>
      </dsp:txXfrm>
    </dsp:sp>
    <dsp:sp modelId="{017801DF-B3F1-4A40-88E1-15E3840EF6D1}">
      <dsp:nvSpPr>
        <dsp:cNvPr id="0" name=""/>
        <dsp:cNvSpPr/>
      </dsp:nvSpPr>
      <dsp:spPr>
        <a:xfrm rot="18289469">
          <a:off x="4335102" y="1390975"/>
          <a:ext cx="18453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45395" y="2724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211665" y="1372086"/>
        <a:ext cx="92269" cy="92269"/>
      </dsp:txXfrm>
    </dsp:sp>
    <dsp:sp modelId="{0D69BF6B-7FF4-4F27-A103-32CEE92A1949}">
      <dsp:nvSpPr>
        <dsp:cNvPr id="0" name=""/>
        <dsp:cNvSpPr/>
      </dsp:nvSpPr>
      <dsp:spPr>
        <a:xfrm>
          <a:off x="5784719" y="2124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All tweets must be written in </a:t>
          </a: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English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3301" y="40706"/>
        <a:ext cx="2557435" cy="1240135"/>
      </dsp:txXfrm>
    </dsp:sp>
    <dsp:sp modelId="{B2078843-AB09-45B1-9597-3E49BF201F67}">
      <dsp:nvSpPr>
        <dsp:cNvPr id="0" name=""/>
        <dsp:cNvSpPr/>
      </dsp:nvSpPr>
      <dsp:spPr>
        <a:xfrm>
          <a:off x="4730880" y="2148422"/>
          <a:ext cx="105383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39" y="2724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1454" y="2149323"/>
        <a:ext cx="52691" cy="52691"/>
      </dsp:txXfrm>
    </dsp:sp>
    <dsp:sp modelId="{C18CCA65-D1CA-493B-81EE-A3F9988EE918}">
      <dsp:nvSpPr>
        <dsp:cNvPr id="0" name=""/>
        <dsp:cNvSpPr/>
      </dsp:nvSpPr>
      <dsp:spPr>
        <a:xfrm>
          <a:off x="5784719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Each user should have a minimum number of </a:t>
          </a: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10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and a maximum number of </a:t>
          </a: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40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tweets.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3301" y="1555601"/>
        <a:ext cx="2557435" cy="1240135"/>
      </dsp:txXfrm>
    </dsp:sp>
    <dsp:sp modelId="{29BCC1E3-7BB4-4EB4-8A5B-DC95A27C8E4D}">
      <dsp:nvSpPr>
        <dsp:cNvPr id="0" name=""/>
        <dsp:cNvSpPr/>
      </dsp:nvSpPr>
      <dsp:spPr>
        <a:xfrm rot="3310531">
          <a:off x="4335102" y="2905870"/>
          <a:ext cx="18453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45395" y="2724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211665" y="2886981"/>
        <a:ext cx="92269" cy="92269"/>
      </dsp:txXfrm>
    </dsp:sp>
    <dsp:sp modelId="{5BCF2B5C-99BB-41E6-8B38-4252F4087DE0}">
      <dsp:nvSpPr>
        <dsp:cNvPr id="0" name=""/>
        <dsp:cNvSpPr/>
      </dsp:nvSpPr>
      <dsp:spPr>
        <a:xfrm>
          <a:off x="5784719" y="3031913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Set a boundary of </a:t>
          </a: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50K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on the minimum number of likes for the tweets.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23301" y="3070495"/>
        <a:ext cx="2557435" cy="12401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64213-0691-40AE-A923-0385B4C83F34}">
      <dsp:nvSpPr>
        <dsp:cNvPr id="0" name=""/>
        <dsp:cNvSpPr/>
      </dsp:nvSpPr>
      <dsp:spPr>
        <a:xfrm>
          <a:off x="0" y="0"/>
          <a:ext cx="10515600" cy="4351338"/>
        </a:xfrm>
        <a:prstGeom prst="roundRect">
          <a:avLst>
            <a:gd name="adj" fmla="val 8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3377122" numCol="1" spcCol="1270" anchor="t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u="none" kern="1200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why we focused on the celebrities community ?</a:t>
          </a:r>
          <a:endParaRPr lang="en-US" sz="3500" kern="120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108329" y="108329"/>
        <a:ext cx="10298942" cy="4134680"/>
      </dsp:txXfrm>
    </dsp:sp>
    <dsp:sp modelId="{0852A743-59B3-4C40-994E-AF951D4E52C7}">
      <dsp:nvSpPr>
        <dsp:cNvPr id="0" name=""/>
        <dsp:cNvSpPr/>
      </dsp:nvSpPr>
      <dsp:spPr>
        <a:xfrm>
          <a:off x="262890" y="1087834"/>
          <a:ext cx="1577340" cy="148429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Example: ”Katheryn Elizabeth Hudson, known professionally as Katy Perry, is an American singer, songwriter, and television judge. After singing in church during her childhood, she pursued a career in gospel music as a teenager.”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8537" y="1133481"/>
        <a:ext cx="1486046" cy="1393005"/>
      </dsp:txXfrm>
    </dsp:sp>
    <dsp:sp modelId="{AEB63380-B501-4B5D-A7E8-98629BE1C869}">
      <dsp:nvSpPr>
        <dsp:cNvPr id="0" name=""/>
        <dsp:cNvSpPr/>
      </dsp:nvSpPr>
      <dsp:spPr>
        <a:xfrm>
          <a:off x="262890" y="2648998"/>
          <a:ext cx="1577340" cy="148429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user’s jobs are </a:t>
          </a:r>
          <a:r>
            <a:rPr lang="en-US" sz="10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American singer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0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songwriter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and </a:t>
          </a:r>
          <a:r>
            <a:rPr lang="en-US" sz="10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television judge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8537" y="2694645"/>
        <a:ext cx="1486046" cy="1393005"/>
      </dsp:txXfrm>
    </dsp:sp>
    <dsp:sp modelId="{FF37F244-BFA3-4E4D-9931-5AE68B754EB3}">
      <dsp:nvSpPr>
        <dsp:cNvPr id="0" name=""/>
        <dsp:cNvSpPr/>
      </dsp:nvSpPr>
      <dsp:spPr>
        <a:xfrm>
          <a:off x="2103120" y="1087834"/>
          <a:ext cx="8149590" cy="3045936"/>
        </a:xfrm>
        <a:prstGeom prst="roundRect">
          <a:avLst>
            <a:gd name="adj" fmla="val 105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934170" numCol="1" spcCol="1270" anchor="t" anchorCtr="0">
          <a:noAutofit/>
        </a:bodyPr>
        <a:lstStyle/>
        <a:p>
          <a:pPr lvl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How to extract the information ?</a:t>
          </a:r>
          <a:endParaRPr lang="en-US" sz="4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96793" y="1181507"/>
        <a:ext cx="7962244" cy="2858590"/>
      </dsp:txXfrm>
    </dsp:sp>
    <dsp:sp modelId="{0C1C8CA9-40AC-4701-A741-D7D8B34604D3}">
      <dsp:nvSpPr>
        <dsp:cNvPr id="0" name=""/>
        <dsp:cNvSpPr/>
      </dsp:nvSpPr>
      <dsp:spPr>
        <a:xfrm>
          <a:off x="2306859" y="2458505"/>
          <a:ext cx="2544160" cy="1370671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user’s job titles are explained in the first two sentences of the </a:t>
          </a:r>
          <a:r>
            <a:rPr lang="en-US" sz="15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infobox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*(Searching for a user is done by the user’s name.)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49012" y="2500658"/>
        <a:ext cx="2459854" cy="1286365"/>
      </dsp:txXfrm>
    </dsp:sp>
    <dsp:sp modelId="{78A20FFE-E073-408E-A1A0-4405BB1C4123}">
      <dsp:nvSpPr>
        <dsp:cNvPr id="0" name=""/>
        <dsp:cNvSpPr/>
      </dsp:nvSpPr>
      <dsp:spPr>
        <a:xfrm>
          <a:off x="4902853" y="2458505"/>
          <a:ext cx="2544160" cy="1370671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Each phrase related to job titles begins with the verb ”is” and ends with a dot(·). 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45006" y="2500658"/>
        <a:ext cx="2459854" cy="1286365"/>
      </dsp:txXfrm>
    </dsp:sp>
    <dsp:sp modelId="{73DAAB42-4F87-4852-8521-2FC12E4DA59F}">
      <dsp:nvSpPr>
        <dsp:cNvPr id="0" name=""/>
        <dsp:cNvSpPr/>
      </dsp:nvSpPr>
      <dsp:spPr>
        <a:xfrm>
          <a:off x="7498847" y="2458505"/>
          <a:ext cx="2544160" cy="1370671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Exceptions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: When the user passes away or when searching for a group like music bands in which our phrase starts with the verb ”are.” 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41000" y="2500658"/>
        <a:ext cx="2459854" cy="12863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6B1B9-D611-429B-8DCD-CA78AE025CC3}">
      <dsp:nvSpPr>
        <dsp:cNvPr id="0" name=""/>
        <dsp:cNvSpPr/>
      </dsp:nvSpPr>
      <dsp:spPr>
        <a:xfrm>
          <a:off x="7214841" y="2619731"/>
          <a:ext cx="2050233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2050233" y="332464"/>
              </a:lnTo>
              <a:lnTo>
                <a:pt x="2050233" y="48786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B323D-243E-484C-91C6-F501C5CA484A}">
      <dsp:nvSpPr>
        <dsp:cNvPr id="0" name=""/>
        <dsp:cNvSpPr/>
      </dsp:nvSpPr>
      <dsp:spPr>
        <a:xfrm>
          <a:off x="7169121" y="2619731"/>
          <a:ext cx="91440" cy="4878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86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B9BE6-5C48-4E02-8663-D4B3051F484A}">
      <dsp:nvSpPr>
        <dsp:cNvPr id="0" name=""/>
        <dsp:cNvSpPr/>
      </dsp:nvSpPr>
      <dsp:spPr>
        <a:xfrm>
          <a:off x="5164607" y="2619731"/>
          <a:ext cx="2050233" cy="487862"/>
        </a:xfrm>
        <a:custGeom>
          <a:avLst/>
          <a:gdLst/>
          <a:ahLst/>
          <a:cxnLst/>
          <a:rect l="0" t="0" r="0" b="0"/>
          <a:pathLst>
            <a:path>
              <a:moveTo>
                <a:pt x="2050233" y="0"/>
              </a:moveTo>
              <a:lnTo>
                <a:pt x="2050233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26086-E737-4723-9348-664E494CE33E}">
      <dsp:nvSpPr>
        <dsp:cNvPr id="0" name=""/>
        <dsp:cNvSpPr/>
      </dsp:nvSpPr>
      <dsp:spPr>
        <a:xfrm>
          <a:off x="4652049" y="1066678"/>
          <a:ext cx="2562792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2562792" y="332464"/>
              </a:lnTo>
              <a:lnTo>
                <a:pt x="2562792" y="4878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2C26A-F0A5-43CF-8429-07C30974BC15}">
      <dsp:nvSpPr>
        <dsp:cNvPr id="0" name=""/>
        <dsp:cNvSpPr/>
      </dsp:nvSpPr>
      <dsp:spPr>
        <a:xfrm>
          <a:off x="2089256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1025116" y="332464"/>
              </a:lnTo>
              <a:lnTo>
                <a:pt x="1025116" y="48786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84469A-B2F9-485E-B708-1F9E6390BEE4}">
      <dsp:nvSpPr>
        <dsp:cNvPr id="0" name=""/>
        <dsp:cNvSpPr/>
      </dsp:nvSpPr>
      <dsp:spPr>
        <a:xfrm>
          <a:off x="1064139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1025116" y="0"/>
              </a:moveTo>
              <a:lnTo>
                <a:pt x="1025116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7B0D9-F8D9-4C48-8C25-988D57D5011F}">
      <dsp:nvSpPr>
        <dsp:cNvPr id="0" name=""/>
        <dsp:cNvSpPr/>
      </dsp:nvSpPr>
      <dsp:spPr>
        <a:xfrm>
          <a:off x="2089256" y="1066678"/>
          <a:ext cx="2562792" cy="487862"/>
        </a:xfrm>
        <a:custGeom>
          <a:avLst/>
          <a:gdLst/>
          <a:ahLst/>
          <a:cxnLst/>
          <a:rect l="0" t="0" r="0" b="0"/>
          <a:pathLst>
            <a:path>
              <a:moveTo>
                <a:pt x="2562792" y="0"/>
              </a:moveTo>
              <a:lnTo>
                <a:pt x="2562792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5546D-5D35-45FD-B749-CF047FD2A5D3}">
      <dsp:nvSpPr>
        <dsp:cNvPr id="0" name=""/>
        <dsp:cNvSpPr/>
      </dsp:nvSpPr>
      <dsp:spPr>
        <a:xfrm>
          <a:off x="3813317" y="1489"/>
          <a:ext cx="1677464" cy="106518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7AD723-436F-401F-9944-CB86D5B1CD19}">
      <dsp:nvSpPr>
        <dsp:cNvPr id="0" name=""/>
        <dsp:cNvSpPr/>
      </dsp:nvSpPr>
      <dsp:spPr>
        <a:xfrm>
          <a:off x="3999701" y="178554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Rule-Based method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0899" y="209752"/>
        <a:ext cx="1615068" cy="1002793"/>
      </dsp:txXfrm>
    </dsp:sp>
    <dsp:sp modelId="{E168F991-4622-40DE-AD98-FBA67944345B}">
      <dsp:nvSpPr>
        <dsp:cNvPr id="0" name=""/>
        <dsp:cNvSpPr/>
      </dsp:nvSpPr>
      <dsp:spPr>
        <a:xfrm>
          <a:off x="1250524" y="1554541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794628-5305-430B-8705-3302F7261A7D}">
      <dsp:nvSpPr>
        <dsp:cNvPr id="0" name=""/>
        <dsp:cNvSpPr/>
      </dsp:nvSpPr>
      <dsp:spPr>
        <a:xfrm>
          <a:off x="1436909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Cleaning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8107" y="1762804"/>
        <a:ext cx="1615068" cy="1002793"/>
      </dsp:txXfrm>
    </dsp:sp>
    <dsp:sp modelId="{4A811EF0-CD1E-4CA1-8D95-E3C1629F91A9}">
      <dsp:nvSpPr>
        <dsp:cNvPr id="0" name=""/>
        <dsp:cNvSpPr/>
      </dsp:nvSpPr>
      <dsp:spPr>
        <a:xfrm>
          <a:off x="225407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35C793-1ED3-448D-9C54-55F2C8C9BB92}">
      <dsp:nvSpPr>
        <dsp:cNvPr id="0" name=""/>
        <dsp:cNvSpPr/>
      </dsp:nvSpPr>
      <dsp:spPr>
        <a:xfrm>
          <a:off x="411792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Removing nationalities: 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phrases like </a:t>
          </a:r>
          <a:r>
            <a:rPr lang="en-US" sz="10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American-born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or </a:t>
          </a:r>
          <a:r>
            <a:rPr lang="en-US" sz="10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American-Italian-born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2990" y="3315857"/>
        <a:ext cx="1615068" cy="1002793"/>
      </dsp:txXfrm>
    </dsp:sp>
    <dsp:sp modelId="{437EBFE0-2F21-4D72-8619-4AAD7B9ED5C5}">
      <dsp:nvSpPr>
        <dsp:cNvPr id="0" name=""/>
        <dsp:cNvSpPr/>
      </dsp:nvSpPr>
      <dsp:spPr>
        <a:xfrm>
          <a:off x="2275641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01B934-EFF9-4F0B-87BD-4D9F27A2DE56}">
      <dsp:nvSpPr>
        <dsp:cNvPr id="0" name=""/>
        <dsp:cNvSpPr/>
      </dsp:nvSpPr>
      <dsp:spPr>
        <a:xfrm>
          <a:off x="2462026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Removing useless words: 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Examples of these words are </a:t>
          </a:r>
          <a:r>
            <a:rPr lang="en-US" sz="10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”professional” 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or </a:t>
          </a:r>
          <a:r>
            <a:rPr lang="en-US" sz="10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”retired.”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93224" y="3315857"/>
        <a:ext cx="1615068" cy="1002793"/>
      </dsp:txXfrm>
    </dsp:sp>
    <dsp:sp modelId="{9E51CE9D-4D19-47C2-AB9D-F0FB888A7BE9}">
      <dsp:nvSpPr>
        <dsp:cNvPr id="0" name=""/>
        <dsp:cNvSpPr/>
      </dsp:nvSpPr>
      <dsp:spPr>
        <a:xfrm>
          <a:off x="6376109" y="1554541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F8CCEB-61B1-4000-B513-A36E4782F7F0}">
      <dsp:nvSpPr>
        <dsp:cNvPr id="0" name=""/>
        <dsp:cNvSpPr/>
      </dsp:nvSpPr>
      <dsp:spPr>
        <a:xfrm>
          <a:off x="6562494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Reducing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93692" y="1762804"/>
        <a:ext cx="1615068" cy="1002793"/>
      </dsp:txXfrm>
    </dsp:sp>
    <dsp:sp modelId="{41BF436E-74C2-45AE-BBE3-D7EDF269310B}">
      <dsp:nvSpPr>
        <dsp:cNvPr id="0" name=""/>
        <dsp:cNvSpPr/>
      </dsp:nvSpPr>
      <dsp:spPr>
        <a:xfrm>
          <a:off x="4325875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76C888-7F33-4EB4-A8B5-E77C2B319908}">
      <dsp:nvSpPr>
        <dsp:cNvPr id="0" name=""/>
        <dsp:cNvSpPr/>
      </dsp:nvSpPr>
      <dsp:spPr>
        <a:xfrm>
          <a:off x="4512260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Essential lists: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10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”known for” 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expression is an</a:t>
          </a:r>
          <a:r>
            <a:rPr lang="en-US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Essential lists 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 the ”Lila Diane Sawyer </a:t>
          </a:r>
          <a:r>
            <a:rPr lang="en-US" sz="1000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is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an American television broadcast journalist </a:t>
          </a:r>
          <a:r>
            <a:rPr lang="en-US" sz="1000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known for 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anchoring major programs” sentence.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43458" y="3315857"/>
        <a:ext cx="1615068" cy="1002793"/>
      </dsp:txXfrm>
    </dsp:sp>
    <dsp:sp modelId="{179AC393-E7C0-4C24-8D6F-6A80922796D2}">
      <dsp:nvSpPr>
        <dsp:cNvPr id="0" name=""/>
        <dsp:cNvSpPr/>
      </dsp:nvSpPr>
      <dsp:spPr>
        <a:xfrm>
          <a:off x="6376109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AB21B9-BB3F-4E90-A9DD-F277EA999D35}">
      <dsp:nvSpPr>
        <dsp:cNvPr id="0" name=""/>
        <dsp:cNvSpPr/>
      </dsp:nvSpPr>
      <dsp:spPr>
        <a:xfrm>
          <a:off x="6562494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Our desire phrase is between the specific verb discussed earlier and the essential lists. 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93692" y="3315857"/>
        <a:ext cx="1615068" cy="1002793"/>
      </dsp:txXfrm>
    </dsp:sp>
    <dsp:sp modelId="{28BA22A5-B745-456C-825B-DBC5B6ABF030}">
      <dsp:nvSpPr>
        <dsp:cNvPr id="0" name=""/>
        <dsp:cNvSpPr/>
      </dsp:nvSpPr>
      <dsp:spPr>
        <a:xfrm>
          <a:off x="8426343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83EA3FE-6BF0-43E0-90EE-96275EF62CBF}">
      <dsp:nvSpPr>
        <dsp:cNvPr id="0" name=""/>
        <dsp:cNvSpPr/>
      </dsp:nvSpPr>
      <dsp:spPr>
        <a:xfrm>
          <a:off x="8612728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reduced phrase will be </a:t>
          </a:r>
          <a:r>
            <a:rPr lang="en-US" sz="10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American television broadcast journalist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43926" y="3315857"/>
        <a:ext cx="1615068" cy="10027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3E51-164F-46BA-AC27-035799750E33}">
      <dsp:nvSpPr>
        <dsp:cNvPr id="0" name=""/>
        <dsp:cNvSpPr/>
      </dsp:nvSpPr>
      <dsp:spPr>
        <a:xfrm>
          <a:off x="788669" y="0"/>
          <a:ext cx="8938260" cy="4181909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D3542-20A7-40E2-B707-C5FB18121965}">
      <dsp:nvSpPr>
        <dsp:cNvPr id="0" name=""/>
        <dsp:cNvSpPr/>
      </dsp:nvSpPr>
      <dsp:spPr>
        <a:xfrm>
          <a:off x="0" y="1254572"/>
          <a:ext cx="3154680" cy="16727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Employ K-means clustering.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Choosing </a:t>
          </a:r>
          <a:r>
            <a:rPr lang="en-US" sz="15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Glove pre-trained model 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as</a:t>
          </a:r>
          <a:r>
            <a:rPr lang="en-US" sz="15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an embedding model. 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Using </a:t>
          </a:r>
          <a:r>
            <a:rPr lang="en-US" sz="15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glove.6B.100d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where a vector with 100 elements shows each word.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58" y="1336230"/>
        <a:ext cx="2991364" cy="1509447"/>
      </dsp:txXfrm>
    </dsp:sp>
    <dsp:sp modelId="{585407C0-15CD-4B7C-81C8-F765E397CE0E}">
      <dsp:nvSpPr>
        <dsp:cNvPr id="0" name=""/>
        <dsp:cNvSpPr/>
      </dsp:nvSpPr>
      <dsp:spPr>
        <a:xfrm>
          <a:off x="3680459" y="1254572"/>
          <a:ext cx="3154680" cy="1672763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Preprocessing user information (tweets, bios, Etc.).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62117" y="1336230"/>
        <a:ext cx="2991364" cy="1509447"/>
      </dsp:txXfrm>
    </dsp:sp>
    <dsp:sp modelId="{CDD3B12E-A32E-4E7A-ADEB-2336955857B7}">
      <dsp:nvSpPr>
        <dsp:cNvPr id="0" name=""/>
        <dsp:cNvSpPr/>
      </dsp:nvSpPr>
      <dsp:spPr>
        <a:xfrm>
          <a:off x="7360920" y="1254572"/>
          <a:ext cx="3154680" cy="167276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Training a Classification model.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42578" y="1336230"/>
        <a:ext cx="2991364" cy="15094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751FE-4C4F-432C-9703-9BDFD69EF96E}">
      <dsp:nvSpPr>
        <dsp:cNvPr id="0" name=""/>
        <dsp:cNvSpPr/>
      </dsp:nvSpPr>
      <dsp:spPr>
        <a:xfrm>
          <a:off x="5147096" y="0"/>
          <a:ext cx="4657546" cy="4657343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E3761-5235-4210-BCE0-41B094F5B571}">
      <dsp:nvSpPr>
        <dsp:cNvPr id="0" name=""/>
        <dsp:cNvSpPr/>
      </dsp:nvSpPr>
      <dsp:spPr>
        <a:xfrm>
          <a:off x="1073435" y="811111"/>
          <a:ext cx="4792379" cy="303491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04975-2AA8-4F73-B1D0-60CC06B8F6B8}">
      <dsp:nvSpPr>
        <dsp:cNvPr id="0" name=""/>
        <dsp:cNvSpPr/>
      </dsp:nvSpPr>
      <dsp:spPr>
        <a:xfrm>
          <a:off x="5659491" y="512285"/>
          <a:ext cx="3632757" cy="363259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Two significant challenges before the clustering process: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Each individual has several occupations.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selecting </a:t>
          </a:r>
          <a:r>
            <a:rPr lang="en-US" sz="1500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first two jobs 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 the users.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Each job may have several words.</a:t>
          </a: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How can we convert that job to the simplified version without losing much information? 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91496" y="1044267"/>
        <a:ext cx="2568747" cy="2568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E6C49-6257-49BC-92FE-C45F724FB2A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B995E-71DF-41B7-9DD3-72BA12F0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07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B995E-71DF-41B7-9DD3-72BA12F0AB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5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0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7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9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8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5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8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4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0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01E57-406B-4847-B7B3-84B86F764A5A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5C475-86CF-4617-9B07-0470AE9E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2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9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4.png"/><Relationship Id="rId4" Type="http://schemas.openxmlformats.org/officeDocument/2006/relationships/diagramData" Target="../diagrams/data9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Relationship Id="rId1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9.xml"/><Relationship Id="rId7" Type="http://schemas.openxmlformats.org/officeDocument/2006/relationships/diagramColors" Target="../diagrams/colors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4.png"/><Relationship Id="rId4" Type="http://schemas.openxmlformats.org/officeDocument/2006/relationships/diagramData" Target="../diagrams/data13.xml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4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5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9.xml"/><Relationship Id="rId7" Type="http://schemas.openxmlformats.org/officeDocument/2006/relationships/diagramColors" Target="../diagrams/colors1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.png"/><Relationship Id="rId4" Type="http://schemas.openxmlformats.org/officeDocument/2006/relationships/diagramData" Target="../diagrams/data16.xm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10" Type="http://schemas.openxmlformats.org/officeDocument/2006/relationships/image" Target="../media/image4.png"/><Relationship Id="rId4" Type="http://schemas.openxmlformats.org/officeDocument/2006/relationships/diagramData" Target="../diagrams/data17.xml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751079" y="1457309"/>
            <a:ext cx="9144000" cy="5006558"/>
          </a:xfrm>
        </p:spPr>
        <p:txBody>
          <a:bodyPr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Title: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Job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Prediction from Tweets Using Word Embedding and Deep Neural Networks </a:t>
            </a:r>
            <a:r>
              <a:rPr lang="en-US" sz="3600" b="1" dirty="0" smtClean="0">
                <a:latin typeface="Times New Roman" panose="02020603050405020304" pitchFamily="18" charset="0"/>
                <a:cs typeface="B Titr" pitchFamily="2" charset="-78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B Titr" pitchFamily="2" charset="-78"/>
              </a:rPr>
            </a:br>
            <a:r>
              <a:rPr lang="en-US" sz="3600" b="1" dirty="0">
                <a:latin typeface="Times New Roman" panose="02020603050405020304" pitchFamily="18" charset="0"/>
                <a:cs typeface="B Titr" pitchFamily="2" charset="-78"/>
              </a:rPr>
              <a:t/>
            </a:r>
            <a:br>
              <a:rPr lang="en-US" sz="3600" b="1" dirty="0">
                <a:latin typeface="Times New Roman" panose="02020603050405020304" pitchFamily="18" charset="0"/>
                <a:cs typeface="B Titr" pitchFamily="2" charset="-78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B Titr" pitchFamily="2" charset="-78"/>
              </a:rPr>
              <a:t>Presented by: </a:t>
            </a:r>
            <a:r>
              <a:rPr lang="en-US" sz="3600" dirty="0" smtClean="0">
                <a:latin typeface="Times New Roman" panose="02020603050405020304" pitchFamily="18" charset="0"/>
                <a:cs typeface="B Titr" pitchFamily="2" charset="-78"/>
              </a:rPr>
              <a:t>Shayan Vassef</a:t>
            </a:r>
            <a:r>
              <a:rPr lang="en-US" sz="3600" b="1" dirty="0" smtClean="0">
                <a:latin typeface="Times New Roman" panose="02020603050405020304" pitchFamily="18" charset="0"/>
                <a:cs typeface="B Titr" pitchFamily="2" charset="-78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B Titr" pitchFamily="2" charset="-78"/>
              </a:rPr>
            </a:br>
            <a:r>
              <a:rPr lang="en-US" sz="3600" b="1" dirty="0">
                <a:latin typeface="Times New Roman" panose="02020603050405020304" pitchFamily="18" charset="0"/>
                <a:cs typeface="B Titr" pitchFamily="2" charset="-78"/>
              </a:rPr>
              <a:t/>
            </a:r>
            <a:br>
              <a:rPr lang="en-US" sz="3600" b="1" dirty="0">
                <a:latin typeface="Times New Roman" panose="02020603050405020304" pitchFamily="18" charset="0"/>
                <a:cs typeface="B Titr" pitchFamily="2" charset="-78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B Titr" pitchFamily="2" charset="-78"/>
              </a:rPr>
              <a:t>Authors with Affiliation: </a:t>
            </a:r>
            <a:br>
              <a:rPr lang="en-US" sz="3600" b="1" dirty="0" smtClean="0">
                <a:latin typeface="Times New Roman" panose="02020603050405020304" pitchFamily="18" charset="0"/>
                <a:cs typeface="B Titr" pitchFamily="2" charset="-78"/>
              </a:rPr>
            </a:br>
            <a:r>
              <a:rPr lang="en-US" sz="3000" dirty="0" smtClean="0">
                <a:latin typeface="Times New Roman" panose="02020603050405020304" pitchFamily="18" charset="0"/>
                <a:cs typeface="B Titr" pitchFamily="2" charset="-78"/>
              </a:rPr>
              <a:t>Shayan </a:t>
            </a:r>
            <a:r>
              <a:rPr lang="en-US" sz="3000" dirty="0" err="1" smtClean="0">
                <a:latin typeface="Times New Roman" panose="02020603050405020304" pitchFamily="18" charset="0"/>
                <a:cs typeface="B Titr" pitchFamily="2" charset="-78"/>
              </a:rPr>
              <a:t>Vassef,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Ramin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Toosi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Mohammad Ali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Akhaee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*School of Electrical and Computer Engineering University of Tehran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Tehran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Iran 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latin typeface="Times New Roman" panose="02020603050405020304" pitchFamily="18" charset="0"/>
                <a:cs typeface="B Titr" pitchFamily="2" charset="-78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B Titr" pitchFamily="2" charset="-78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†Adak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Iranian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Rahjo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company Tehran, Iran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73981" y="1457309"/>
            <a:ext cx="704930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2022 30th International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Conference on </a:t>
            </a:r>
            <a:endParaRPr lang="en-US" sz="32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1028" name="Picture 4" descr="D:\icee2021\CFP\asso logo e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178" y="270646"/>
            <a:ext cx="1445803" cy="15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icee2021\CFP\conf logo en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54" y="84746"/>
            <a:ext cx="1441938" cy="13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9" y="270647"/>
            <a:ext cx="1579304" cy="1555926"/>
          </a:xfrm>
          <a:prstGeom prst="rect">
            <a:avLst/>
          </a:prstGeom>
        </p:spPr>
      </p:pic>
      <p:pic>
        <p:nvPicPr>
          <p:cNvPr id="5" name="Sound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5079" y="57614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5160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11933"/>
              </p:ext>
            </p:extLst>
          </p:nvPr>
        </p:nvGraphicFramePr>
        <p:xfrm>
          <a:off x="834009" y="1560944"/>
          <a:ext cx="10515600" cy="4181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3" name="Sound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65270" y="51020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10696430" cy="75444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sz="3600" b="1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76907919"/>
              </p:ext>
            </p:extLst>
          </p:nvPr>
        </p:nvGraphicFramePr>
        <p:xfrm>
          <a:off x="839788" y="1211645"/>
          <a:ext cx="10410103" cy="4657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4" y="1868062"/>
            <a:ext cx="6068212" cy="3339425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/>
          <p:cNvSpPr txBox="1"/>
          <p:nvPr/>
        </p:nvSpPr>
        <p:spPr>
          <a:xfrm>
            <a:off x="2429202" y="5207487"/>
            <a:ext cx="2503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the 20 most frequent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unigrams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appearing inside the job titles</a:t>
            </a:r>
          </a:p>
          <a:p>
            <a:endParaRPr lang="en-US" dirty="0"/>
          </a:p>
        </p:txBody>
      </p:sp>
      <p:pic>
        <p:nvPicPr>
          <p:cNvPr id="3" name="Sound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77343" y="7242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sz="3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476203"/>
              </p:ext>
            </p:extLst>
          </p:nvPr>
        </p:nvGraphicFramePr>
        <p:xfrm>
          <a:off x="838200" y="1077479"/>
          <a:ext cx="10515600" cy="4639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3" name="Sound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97052" y="11404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4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87283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/>
              <p:cNvGraphicFramePr/>
              <p:nvPr>
                <p:extLst>
                  <p:ext uri="{D42A27DB-BD31-4B8C-83A1-F6EECF244321}">
                    <p14:modId xmlns:p14="http://schemas.microsoft.com/office/powerpoint/2010/main" val="1124635448"/>
                  </p:ext>
                </p:extLst>
              </p:nvPr>
            </p:nvGraphicFramePr>
            <p:xfrm>
              <a:off x="839788" y="1330037"/>
              <a:ext cx="6732588" cy="46735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1" name="Diagram 10"/>
              <p:cNvGraphicFramePr/>
              <p:nvPr>
                <p:extLst>
                  <p:ext uri="{D42A27DB-BD31-4B8C-83A1-F6EECF244321}">
                    <p14:modId xmlns:p14="http://schemas.microsoft.com/office/powerpoint/2010/main" val="1124635448"/>
                  </p:ext>
                </p:extLst>
              </p:nvPr>
            </p:nvGraphicFramePr>
            <p:xfrm>
              <a:off x="839788" y="1330037"/>
              <a:ext cx="6732588" cy="46735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6" y="2324555"/>
            <a:ext cx="3928157" cy="26805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3897" y="5005112"/>
            <a:ext cx="2835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 The optimum number of clusters using the elbow method happens at k = 9. </a:t>
            </a:r>
          </a:p>
        </p:txBody>
      </p:sp>
      <p:pic>
        <p:nvPicPr>
          <p:cNvPr id="4" name="Sound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651692" y="4969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9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10520939" cy="81741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sz="36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23871169"/>
              </p:ext>
            </p:extLst>
          </p:nvPr>
        </p:nvGraphicFramePr>
        <p:xfrm>
          <a:off x="839787" y="1450109"/>
          <a:ext cx="4803631" cy="441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0003" y="2321084"/>
            <a:ext cx="5092417" cy="2813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3121" y="1767086"/>
            <a:ext cx="3626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I 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LABEL</a:t>
            </a:r>
          </a:p>
        </p:txBody>
      </p:sp>
      <p:pic>
        <p:nvPicPr>
          <p:cNvPr id="4" name="Sound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85057" y="52941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54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828935"/>
              </p:ext>
            </p:extLst>
          </p:nvPr>
        </p:nvGraphicFramePr>
        <p:xfrm>
          <a:off x="834009" y="1136072"/>
          <a:ext cx="10515600" cy="4959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3" name="Sound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99016" y="5069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4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0769363"/>
              </p:ext>
            </p:extLst>
          </p:nvPr>
        </p:nvGraphicFramePr>
        <p:xfrm>
          <a:off x="838200" y="1246909"/>
          <a:ext cx="10515600" cy="4581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3" name="Sound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52834" y="9350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80938085"/>
              </p:ext>
            </p:extLst>
          </p:nvPr>
        </p:nvGraphicFramePr>
        <p:xfrm>
          <a:off x="839785" y="849745"/>
          <a:ext cx="6577015" cy="5153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235527"/>
            <a:ext cx="3932237" cy="1177636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6800" y="2594109"/>
            <a:ext cx="4747623" cy="14466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95739" y="1809279"/>
            <a:ext cx="33897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 ACCURACIES FOR THE THREE METHODS</a:t>
            </a:r>
          </a:p>
        </p:txBody>
      </p:sp>
      <p:pic>
        <p:nvPicPr>
          <p:cNvPr id="4" name="Sound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05011" y="48255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18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651668"/>
              </p:ext>
            </p:extLst>
          </p:nvPr>
        </p:nvGraphicFramePr>
        <p:xfrm>
          <a:off x="838200" y="1219200"/>
          <a:ext cx="5324975" cy="4579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3175" y="1859191"/>
            <a:ext cx="5638373" cy="3608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4594" y="1477098"/>
            <a:ext cx="3276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III 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DNN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FOR METHOD2(RH)</a:t>
            </a:r>
          </a:p>
        </p:txBody>
      </p:sp>
      <p:pic>
        <p:nvPicPr>
          <p:cNvPr id="8" name="Sound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35961" y="7552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48727" y="2918691"/>
            <a:ext cx="3740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 ! 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Sound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8543" y="3692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4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on</a:t>
            </a:r>
            <a:r>
              <a:rPr lang="fa-IR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Engineering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85D1D1-D8AF-400B-9CD7-39153004B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76" y="1515197"/>
            <a:ext cx="8268288" cy="435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21927" y="1700358"/>
            <a:ext cx="135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9927" y="2585126"/>
            <a:ext cx="169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2583" y="3419176"/>
            <a:ext cx="1750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9927" y="4273996"/>
            <a:ext cx="2059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36065" y="5147664"/>
            <a:ext cx="1505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05891" y="3265288"/>
            <a:ext cx="1256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Job Title Prediction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Sound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3419" y="51476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7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345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583660"/>
              </p:ext>
            </p:extLst>
          </p:nvPr>
        </p:nvGraphicFramePr>
        <p:xfrm>
          <a:off x="838200" y="1526216"/>
          <a:ext cx="10515600" cy="4126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Sound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91381" y="5308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798408"/>
              </p:ext>
            </p:extLst>
          </p:nvPr>
        </p:nvGraphicFramePr>
        <p:xfrm>
          <a:off x="838200" y="16224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7" name="Sound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27962" y="7146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41337"/>
              </p:ext>
            </p:extLst>
          </p:nvPr>
        </p:nvGraphicFramePr>
        <p:xfrm>
          <a:off x="838200" y="16224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3" name="Sound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68372" y="7875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8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121437"/>
              </p:ext>
            </p:extLst>
          </p:nvPr>
        </p:nvGraphicFramePr>
        <p:xfrm>
          <a:off x="834009" y="130838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3" name="Sound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62070" y="5930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786048"/>
              </p:ext>
            </p:extLst>
          </p:nvPr>
        </p:nvGraphicFramePr>
        <p:xfrm>
          <a:off x="-115455" y="145011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199" y="1440873"/>
            <a:ext cx="4057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the corresponding bio and tweets for each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3" name="Sound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59400" y="48702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7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987179"/>
              </p:ext>
            </p:extLst>
          </p:nvPr>
        </p:nvGraphicFramePr>
        <p:xfrm>
          <a:off x="838200" y="16224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3" name="Sound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03452" y="365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621875"/>
              </p:ext>
            </p:extLst>
          </p:nvPr>
        </p:nvGraphicFramePr>
        <p:xfrm>
          <a:off x="838200" y="16224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181344"/>
            <a:ext cx="12183618" cy="676656"/>
          </a:xfrm>
          <a:prstGeom prst="rect">
            <a:avLst/>
          </a:prstGeom>
          <a:gradFill flip="none" rotWithShape="1">
            <a:gsLst>
              <a:gs pos="42500">
                <a:srgbClr val="0070C0"/>
              </a:gs>
              <a:gs pos="78000">
                <a:srgbClr val="00B0F0"/>
              </a:gs>
              <a:gs pos="88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innerShdw blurRad="63500" dist="50800" dir="5400000">
              <a:schemeClr val="tx1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30th International Conference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fa-I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pic>
        <p:nvPicPr>
          <p:cNvPr id="3" name="Sound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46071" y="540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2552</TotalTime>
  <Words>1455</Words>
  <Application>Microsoft Office PowerPoint</Application>
  <PresentationFormat>Widescreen</PresentationFormat>
  <Paragraphs>159</Paragraphs>
  <Slides>19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 Titr</vt:lpstr>
      <vt:lpstr>Calibri</vt:lpstr>
      <vt:lpstr>Calibri Light</vt:lpstr>
      <vt:lpstr>Cambria Math</vt:lpstr>
      <vt:lpstr>Tahoma</vt:lpstr>
      <vt:lpstr>Times New Roman</vt:lpstr>
      <vt:lpstr>Office Theme</vt:lpstr>
      <vt:lpstr>Title: Job Title Prediction from Tweets Using Word Embedding and Deep Neural Networks   Presented by: Shayan Vassef  Authors with Affiliation:  Shayan Vassef,Ramin Toosi, Mohammad Ali Akhaee *School of Electrical and Computer Engineering University of Tehran Tehran, Iran   †Adak Vira Iranian Rahjo company Tehran, Iran</vt:lpstr>
      <vt:lpstr>Topics</vt:lpstr>
      <vt:lpstr>Motivation</vt:lpstr>
      <vt:lpstr>Related Work</vt:lpstr>
      <vt:lpstr>Data Gathering</vt:lpstr>
      <vt:lpstr>Data Gathering</vt:lpstr>
      <vt:lpstr>Data Gathering</vt:lpstr>
      <vt:lpstr>Data Gathering</vt:lpstr>
      <vt:lpstr>Data Gathering</vt:lpstr>
      <vt:lpstr>Proposed Method 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Evaluation </vt:lpstr>
      <vt:lpstr>Evaluation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Safavi</dc:creator>
  <cp:lastModifiedBy>shayan</cp:lastModifiedBy>
  <cp:revision>128</cp:revision>
  <dcterms:created xsi:type="dcterms:W3CDTF">2020-12-07T07:52:03Z</dcterms:created>
  <dcterms:modified xsi:type="dcterms:W3CDTF">2022-03-18T12:37:21Z</dcterms:modified>
</cp:coreProperties>
</file>